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2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DOSIMETRIC EVALUATION OF TWO DIFFERENT BRACHYTHERAPY TECHNIQUES FOR INOPERABLE UTERINE CERVIX CANCER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Violeta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Klisarovska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University Clinic of Radiotherapy and Oncology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Skopje, Macedonia</a:t>
            </a:r>
          </a:p>
          <a:p>
            <a:endParaRPr lang="en-US" dirty="0"/>
          </a:p>
        </p:txBody>
      </p:sp>
      <p:pic>
        <p:nvPicPr>
          <p:cNvPr id="20481" name="Picture 1" descr="C:\Users\kirko\Desktop\VIKI opshto\RAD\RAD 2017\RAD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10200"/>
            <a:ext cx="8305800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447800"/>
            <a:ext cx="7772400" cy="1905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537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 descr="http://i.telegraph.co.uk/multimedia/archive/03054/pink-ribbon_3054334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87" r="8387"/>
          <a:stretch>
            <a:fillRect/>
          </a:stretch>
        </p:blipFill>
        <p:spPr bwMode="auto">
          <a:xfrm>
            <a:off x="457200" y="3581400"/>
            <a:ext cx="8229600" cy="2819400"/>
          </a:xfrm>
          <a:prstGeom prst="rect">
            <a:avLst/>
          </a:prstGeom>
          <a:noFill/>
        </p:spPr>
      </p:pic>
      <p:pic>
        <p:nvPicPr>
          <p:cNvPr id="7" name="Picture 1" descr="C:\Users\kirko\Desktop\VIKI opshto\RAD\RAD 2017\RA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305800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19200"/>
            <a:ext cx="818388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Objective: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153400" cy="2508504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evaluate an alternative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brachytherapy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technique for inoperable uterine cervix cancer, without increasing the risk of toxicity and trying to achieve the same local control of the disease.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69" name="Picture 1" descr="C:\Users\kirko\Desktop\VIKI opshto\RAD\RAD 2017\Logo r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33400"/>
            <a:ext cx="27432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Material and methods: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57400"/>
            <a:ext cx="8183880" cy="3657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Comparative study was undertaken in order to two different high-dose rate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intracavitary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brachytherapy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applicators to be compared: intrauterine tandem/ring applicators and vaginal cylinder. </a:t>
            </a:r>
          </a:p>
          <a:p>
            <a:pPr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Presribed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doses were 7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Gy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at point A for tandem/ring applicators and 7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Gy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at 10 mm from the top of the cylinder applicator. 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Doses delivered to the rectum, bladder and sigmoid colon were kept below the tolerance limits. Volumes covered by the 100%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isodoses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(V100), were compared.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62000"/>
            <a:ext cx="818388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Material and methods: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52600"/>
            <a:ext cx="8183880" cy="4038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Analyzed were 40 patients, treated in University Clinic of Radiotherapy and Oncology - Skopje in period from May to July 2016, all with locally advanced cervical cancer and realized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percutaneous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definitive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chemoradiotherapy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 13 of them (32.5%)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intracavitary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brachytherapy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was made with tandem/ring applicators (tandem being 4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long) and prescribed dose of 7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Gy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at point A. 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The remaining 27 patients (67.5%) due to lack of conditions for tandem/ring application,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brachytherapy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treatment was implemented with vaginal cylinder and prescribed dose 7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Gy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at 10 mm from the top of the applicator.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IMG_2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540" b="-2353"/>
          <a:stretch>
            <a:fillRect/>
          </a:stretch>
        </p:blipFill>
        <p:spPr>
          <a:xfrm>
            <a:off x="457200" y="718272"/>
            <a:ext cx="8153400" cy="5453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Tandem/ring applicators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Vaginal cylinder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IMG_2012"/>
          <p:cNvPicPr>
            <a:picLocks noChangeAspect="1" noChangeArrowheads="1"/>
          </p:cNvPicPr>
          <p:nvPr/>
        </p:nvPicPr>
        <p:blipFill>
          <a:blip r:embed="rId2" cstate="print"/>
          <a:srcRect l="11322" r="9435"/>
          <a:stretch>
            <a:fillRect/>
          </a:stretch>
        </p:blipFill>
        <p:spPr>
          <a:xfrm>
            <a:off x="4953000" y="1752600"/>
            <a:ext cx="3200400" cy="303212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4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r="1370"/>
          <a:stretch>
            <a:fillRect/>
          </a:stretch>
        </p:blipFill>
        <p:spPr>
          <a:xfrm>
            <a:off x="533400" y="2362200"/>
            <a:ext cx="3930650" cy="2076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ndem-Ring 40mm - 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200400" cy="1981200"/>
          </a:xfrm>
          <a:prstGeom prst="rect">
            <a:avLst/>
          </a:prstGeom>
          <a:noFill/>
        </p:spPr>
      </p:pic>
      <p:pic>
        <p:nvPicPr>
          <p:cNvPr id="1027" name="Picture 3" descr="vaginalen - planiranje - 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048000" cy="1981200"/>
          </a:xfrm>
          <a:prstGeom prst="rect">
            <a:avLst/>
          </a:prstGeom>
          <a:noFill/>
        </p:spPr>
      </p:pic>
      <p:pic>
        <p:nvPicPr>
          <p:cNvPr id="1026" name="Picture 2" descr="Tandem-Ring 40mm - doz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0"/>
            <a:ext cx="3200400" cy="1905000"/>
          </a:xfrm>
          <a:prstGeom prst="rect">
            <a:avLst/>
          </a:prstGeom>
          <a:noFill/>
        </p:spPr>
      </p:pic>
      <p:pic>
        <p:nvPicPr>
          <p:cNvPr id="1025" name="Picture 1" descr="vaginalen 10mm od vrv - doz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3048000" cy="19812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9144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Results: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91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 order to obtain net tissue which is included in 100%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isodose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volume, the volumes of cylinder applicators and ring buildups were excluded from the treated volume.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The 100% tissue volumes formed in tandem/ring applications and cylinder applications were on average 50,64 cc and 34.80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respectively after they were diminished on average by 7.04 cc and 12.90 cc respectively.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Because the process of finding tissue volume for the cylinder applications had several steps the uncertainty in determining this volume was 1.24%.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Comparing 100%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isodose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volumes we can conclude that their means differ at the 0.05 level of significance, p value being less than 0.001.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7" name="Picture 1" descr="C:\Users\kirko\Desktop\VIKI opshto\RAD\RAD 2017\Logo r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"/>
            <a:ext cx="2743200" cy="73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Conclusion: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8800"/>
            <a:ext cx="8183880" cy="3581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Vaginal applicator may not be used as an alternative therapy technique for patients affected by uterine cervix cancer who does not allow application of tandem/ring applicators.</a:t>
            </a:r>
          </a:p>
          <a:p>
            <a:pPr algn="just"/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  <a:p>
            <a:pPr algn="just">
              <a:buNone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</a:rPr>
              <a:t>      Keywords: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 Cervical cancer, </a:t>
            </a:r>
            <a:r>
              <a:rPr 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intracavitary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brachytherapy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dosimetry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</TotalTime>
  <Words>409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 DOSIMETRIC EVALUATION OF TWO DIFFERENT BRACHYTHERAPY TECHNIQUES FOR INOPERABLE UTERINE CERVIX CANCER </vt:lpstr>
      <vt:lpstr>  Objective:</vt:lpstr>
      <vt:lpstr>  Material and methods: </vt:lpstr>
      <vt:lpstr>  Material and methods: </vt:lpstr>
      <vt:lpstr>Slide 5</vt:lpstr>
      <vt:lpstr>Slide 6</vt:lpstr>
      <vt:lpstr>Slide 7</vt:lpstr>
      <vt:lpstr>   Results:</vt:lpstr>
      <vt:lpstr>  Conclusion: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DOSIMETRIC EVALUATION OF TWO DIFFERENT BRACHYTHERAPY TECHNIQUES FOR INOPERABLE UTERINE CERVIX CANCER </dc:title>
  <dc:creator>kirko</dc:creator>
  <cp:lastModifiedBy>kirko</cp:lastModifiedBy>
  <cp:revision>24</cp:revision>
  <dcterms:created xsi:type="dcterms:W3CDTF">2006-08-16T00:00:00Z</dcterms:created>
  <dcterms:modified xsi:type="dcterms:W3CDTF">2017-06-13T15:09:59Z</dcterms:modified>
</cp:coreProperties>
</file>