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9" r:id="rId4"/>
  </p:sldMasterIdLst>
  <p:notesMasterIdLst>
    <p:notesMasterId r:id="rId6"/>
  </p:notesMasterIdLst>
  <p:sldIdLst>
    <p:sldId id="256" r:id="rId5"/>
  </p:sldIdLst>
  <p:sldSz cx="5143500" cy="9144000" type="screen16x9"/>
  <p:notesSz cx="6858000" cy="9144000"/>
  <p:defaultTextStyle>
    <a:defPPr>
      <a:defRPr lang="mk-M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06F5E1-0709-498D-B665-A02D08375F31}" v="9" dt="2022-06-20T12:29:09.55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a:tcStyle>
        <a:tcBdr/>
        <a:fill>
          <a:solidFill>
            <a:srgbClr val="F3F9FA"/>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a:tcStyle>
        <a:tcBdr/>
        <a:fill>
          <a:solidFill>
            <a:srgbClr val="E7E7ED"/>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Ref idx="minor">
          <a:schemeClr val="accent3">
            <a:lumOff val="44000"/>
          </a:schemeClr>
        </a:fontRef>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Ref idx="minor">
          <a:schemeClr val="accent3">
            <a:lumOff val="44000"/>
          </a:schemeClr>
        </a:fontRef>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20" autoAdjust="0"/>
  </p:normalViewPr>
  <p:slideViewPr>
    <p:cSldViewPr snapToGrid="0">
      <p:cViewPr>
        <p:scale>
          <a:sx n="150" d="100"/>
          <a:sy n="150" d="100"/>
        </p:scale>
        <p:origin x="966" y="-312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82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2463800" y="685800"/>
            <a:ext cx="1930400" cy="3429000"/>
          </a:xfrm>
          <a:prstGeom prst="rect">
            <a:avLst/>
          </a:prstGeom>
        </p:spPr>
        <p:txBody>
          <a:bodyPr/>
          <a:lstStyle/>
          <a:p>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96596" latinLnBrk="0">
      <a:spcBef>
        <a:spcPts val="172"/>
      </a:spcBef>
      <a:defRPr sz="516">
        <a:latin typeface="+mn-lt"/>
        <a:ea typeface="+mn-ea"/>
        <a:cs typeface="+mn-cs"/>
        <a:sym typeface="Avenir Next"/>
      </a:defRPr>
    </a:lvl1pPr>
    <a:lvl2pPr indent="98298" defTabSz="196596" latinLnBrk="0">
      <a:spcBef>
        <a:spcPts val="172"/>
      </a:spcBef>
      <a:defRPr sz="516">
        <a:latin typeface="+mn-lt"/>
        <a:ea typeface="+mn-ea"/>
        <a:cs typeface="+mn-cs"/>
        <a:sym typeface="Avenir Next"/>
      </a:defRPr>
    </a:lvl2pPr>
    <a:lvl3pPr indent="196596" defTabSz="196596" latinLnBrk="0">
      <a:spcBef>
        <a:spcPts val="172"/>
      </a:spcBef>
      <a:defRPr sz="516">
        <a:latin typeface="+mn-lt"/>
        <a:ea typeface="+mn-ea"/>
        <a:cs typeface="+mn-cs"/>
        <a:sym typeface="Avenir Next"/>
      </a:defRPr>
    </a:lvl3pPr>
    <a:lvl4pPr indent="294894" defTabSz="196596" latinLnBrk="0">
      <a:spcBef>
        <a:spcPts val="172"/>
      </a:spcBef>
      <a:defRPr sz="516">
        <a:latin typeface="+mn-lt"/>
        <a:ea typeface="+mn-ea"/>
        <a:cs typeface="+mn-cs"/>
        <a:sym typeface="Avenir Next"/>
      </a:defRPr>
    </a:lvl4pPr>
    <a:lvl5pPr indent="393192" defTabSz="196596" latinLnBrk="0">
      <a:spcBef>
        <a:spcPts val="172"/>
      </a:spcBef>
      <a:defRPr sz="516">
        <a:latin typeface="+mn-lt"/>
        <a:ea typeface="+mn-ea"/>
        <a:cs typeface="+mn-cs"/>
        <a:sym typeface="Avenir Next"/>
      </a:defRPr>
    </a:lvl5pPr>
    <a:lvl6pPr indent="491490" defTabSz="196596" latinLnBrk="0">
      <a:spcBef>
        <a:spcPts val="172"/>
      </a:spcBef>
      <a:defRPr sz="516">
        <a:latin typeface="+mn-lt"/>
        <a:ea typeface="+mn-ea"/>
        <a:cs typeface="+mn-cs"/>
        <a:sym typeface="Avenir Next"/>
      </a:defRPr>
    </a:lvl6pPr>
    <a:lvl7pPr indent="589788" defTabSz="196596" latinLnBrk="0">
      <a:spcBef>
        <a:spcPts val="172"/>
      </a:spcBef>
      <a:defRPr sz="516">
        <a:latin typeface="+mn-lt"/>
        <a:ea typeface="+mn-ea"/>
        <a:cs typeface="+mn-cs"/>
        <a:sym typeface="Avenir Next"/>
      </a:defRPr>
    </a:lvl7pPr>
    <a:lvl8pPr indent="688086" defTabSz="196596" latinLnBrk="0">
      <a:spcBef>
        <a:spcPts val="172"/>
      </a:spcBef>
      <a:defRPr sz="516">
        <a:latin typeface="+mn-lt"/>
        <a:ea typeface="+mn-ea"/>
        <a:cs typeface="+mn-cs"/>
        <a:sym typeface="Avenir Next"/>
      </a:defRPr>
    </a:lvl8pPr>
    <a:lvl9pPr indent="786384" defTabSz="196596" latinLnBrk="0">
      <a:spcBef>
        <a:spcPts val="172"/>
      </a:spcBef>
      <a:defRPr sz="516">
        <a:latin typeface="+mn-lt"/>
        <a:ea typeface="+mn-ea"/>
        <a:cs typeface="+mn-cs"/>
        <a:sym typeface="Avenir Next"/>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Shape 121"/>
          <p:cNvSpPr>
            <a:spLocks noGrp="1" noRot="1" noChangeAspect="1"/>
          </p:cNvSpPr>
          <p:nvPr>
            <p:ph type="sldImg"/>
          </p:nvPr>
        </p:nvSpPr>
        <p:spPr>
          <a:xfrm>
            <a:off x="2463800" y="685800"/>
            <a:ext cx="1930400" cy="3429000"/>
          </a:xfrm>
          <a:prstGeom prst="rect">
            <a:avLst/>
          </a:prstGeom>
        </p:spPr>
        <p:txBody>
          <a:bodyPr/>
          <a:lstStyle/>
          <a:p>
            <a:endParaRPr/>
          </a:p>
        </p:txBody>
      </p:sp>
      <p:sp>
        <p:nvSpPr>
          <p:cNvPr id="122" name="Shape 122"/>
          <p:cNvSpPr>
            <a:spLocks noGrp="1"/>
          </p:cNvSpPr>
          <p:nvPr>
            <p:ph type="body" sz="quarter" idx="1"/>
          </p:nvPr>
        </p:nvSpPr>
        <p:spPr>
          <a:prstGeom prst="rect">
            <a:avLst/>
          </a:prstGeom>
        </p:spPr>
        <p:txBody>
          <a:bodyPr/>
          <a:lstStyle>
            <a:lvl1pPr>
              <a:spcBef>
                <a:spcPts val="0"/>
              </a:spcBef>
            </a:lvl1pPr>
          </a:lstStyle>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F728-499D-91A7-E284-28DB4500470B}"/>
              </a:ext>
            </a:extLst>
          </p:cNvPr>
          <p:cNvSpPr>
            <a:spLocks noGrp="1"/>
          </p:cNvSpPr>
          <p:nvPr>
            <p:ph type="ctrTitle"/>
          </p:nvPr>
        </p:nvSpPr>
        <p:spPr>
          <a:xfrm>
            <a:off x="642938" y="1496484"/>
            <a:ext cx="3857625" cy="3183467"/>
          </a:xfrm>
        </p:spPr>
        <p:txBody>
          <a:bodyPr anchor="b"/>
          <a:lstStyle>
            <a:lvl1pPr algn="ctr">
              <a:defRPr sz="2531"/>
            </a:lvl1pPr>
          </a:lstStyle>
          <a:p>
            <a:r>
              <a:rPr lang="en-US"/>
              <a:t>Click to edit Master title style</a:t>
            </a:r>
            <a:endParaRPr lang="mk-MK"/>
          </a:p>
        </p:txBody>
      </p:sp>
      <p:sp>
        <p:nvSpPr>
          <p:cNvPr id="3" name="Subtitle 2">
            <a:extLst>
              <a:ext uri="{FF2B5EF4-FFF2-40B4-BE49-F238E27FC236}">
                <a16:creationId xmlns:a16="http://schemas.microsoft.com/office/drawing/2014/main" id="{300D2212-D7DC-B878-C3AC-1C9EE1D1E6FC}"/>
              </a:ext>
            </a:extLst>
          </p:cNvPr>
          <p:cNvSpPr>
            <a:spLocks noGrp="1"/>
          </p:cNvSpPr>
          <p:nvPr>
            <p:ph type="subTitle" idx="1"/>
          </p:nvPr>
        </p:nvSpPr>
        <p:spPr>
          <a:xfrm>
            <a:off x="642938" y="4802717"/>
            <a:ext cx="3857625" cy="2207683"/>
          </a:xfrm>
        </p:spPr>
        <p:txBody>
          <a:bodyPr/>
          <a:lstStyle>
            <a:lvl1pPr marL="0" indent="0" algn="ctr">
              <a:buNone/>
              <a:defRPr sz="1013"/>
            </a:lvl1pPr>
            <a:lvl2pPr marL="192893" indent="0" algn="ctr">
              <a:buNone/>
              <a:defRPr sz="844"/>
            </a:lvl2pPr>
            <a:lvl3pPr marL="385785" indent="0" algn="ctr">
              <a:buNone/>
              <a:defRPr sz="759"/>
            </a:lvl3pPr>
            <a:lvl4pPr marL="578678" indent="0" algn="ctr">
              <a:buNone/>
              <a:defRPr sz="675"/>
            </a:lvl4pPr>
            <a:lvl5pPr marL="771571" indent="0" algn="ctr">
              <a:buNone/>
              <a:defRPr sz="675"/>
            </a:lvl5pPr>
            <a:lvl6pPr marL="964463" indent="0" algn="ctr">
              <a:buNone/>
              <a:defRPr sz="675"/>
            </a:lvl6pPr>
            <a:lvl7pPr marL="1157356" indent="0" algn="ctr">
              <a:buNone/>
              <a:defRPr sz="675"/>
            </a:lvl7pPr>
            <a:lvl8pPr marL="1350249" indent="0" algn="ctr">
              <a:buNone/>
              <a:defRPr sz="675"/>
            </a:lvl8pPr>
            <a:lvl9pPr marL="1543141" indent="0" algn="ctr">
              <a:buNone/>
              <a:defRPr sz="675"/>
            </a:lvl9pPr>
          </a:lstStyle>
          <a:p>
            <a:r>
              <a:rPr lang="en-US"/>
              <a:t>Click to edit Master subtitle style</a:t>
            </a:r>
            <a:endParaRPr lang="mk-MK"/>
          </a:p>
        </p:txBody>
      </p:sp>
      <p:sp>
        <p:nvSpPr>
          <p:cNvPr id="4" name="Date Placeholder 3">
            <a:extLst>
              <a:ext uri="{FF2B5EF4-FFF2-40B4-BE49-F238E27FC236}">
                <a16:creationId xmlns:a16="http://schemas.microsoft.com/office/drawing/2014/main" id="{62A918B9-D5CF-27BC-B219-7B4E4AB967D7}"/>
              </a:ext>
            </a:extLst>
          </p:cNvPr>
          <p:cNvSpPr>
            <a:spLocks noGrp="1"/>
          </p:cNvSpPr>
          <p:nvPr>
            <p:ph type="dt" sz="half" idx="10"/>
          </p:nvPr>
        </p:nvSpPr>
        <p:spPr/>
        <p:txBody>
          <a:bodyPr/>
          <a:lstStyle/>
          <a:p>
            <a:fld id="{B61BEF0D-F0BB-DE4B-95CE-6DB70DBA9567}" type="datetimeFigureOut">
              <a:rPr lang="en-US" smtClean="0"/>
              <a:pPr/>
              <a:t>8/2/2022</a:t>
            </a:fld>
            <a:endParaRPr lang="en-US" dirty="0"/>
          </a:p>
        </p:txBody>
      </p:sp>
      <p:sp>
        <p:nvSpPr>
          <p:cNvPr id="5" name="Footer Placeholder 4">
            <a:extLst>
              <a:ext uri="{FF2B5EF4-FFF2-40B4-BE49-F238E27FC236}">
                <a16:creationId xmlns:a16="http://schemas.microsoft.com/office/drawing/2014/main" id="{402EC694-D392-A552-2439-8370A02CB12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E0926BD-BD82-B8DA-C4B5-96DD28223DD4}"/>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34612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4319D-76B6-DE28-CC8E-5D06C89C7146}"/>
              </a:ext>
            </a:extLst>
          </p:cNvPr>
          <p:cNvSpPr>
            <a:spLocks noGrp="1"/>
          </p:cNvSpPr>
          <p:nvPr>
            <p:ph type="title"/>
          </p:nvPr>
        </p:nvSpPr>
        <p:spPr/>
        <p:txBody>
          <a:bodyPr/>
          <a:lstStyle/>
          <a:p>
            <a:r>
              <a:rPr lang="en-US"/>
              <a:t>Click to edit Master title style</a:t>
            </a:r>
            <a:endParaRPr lang="mk-MK"/>
          </a:p>
        </p:txBody>
      </p:sp>
      <p:sp>
        <p:nvSpPr>
          <p:cNvPr id="3" name="Vertical Text Placeholder 2">
            <a:extLst>
              <a:ext uri="{FF2B5EF4-FFF2-40B4-BE49-F238E27FC236}">
                <a16:creationId xmlns:a16="http://schemas.microsoft.com/office/drawing/2014/main" id="{F92635DE-75B2-F14E-B0CE-11F7248C157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k-MK"/>
          </a:p>
        </p:txBody>
      </p:sp>
      <p:sp>
        <p:nvSpPr>
          <p:cNvPr id="4" name="Date Placeholder 3">
            <a:extLst>
              <a:ext uri="{FF2B5EF4-FFF2-40B4-BE49-F238E27FC236}">
                <a16:creationId xmlns:a16="http://schemas.microsoft.com/office/drawing/2014/main" id="{4DAE1377-D9B6-81C7-2E18-E485F4BAB5C5}"/>
              </a:ext>
            </a:extLst>
          </p:cNvPr>
          <p:cNvSpPr>
            <a:spLocks noGrp="1"/>
          </p:cNvSpPr>
          <p:nvPr>
            <p:ph type="dt" sz="half" idx="10"/>
          </p:nvPr>
        </p:nvSpPr>
        <p:spPr/>
        <p:txBody>
          <a:bodyPr/>
          <a:lstStyle/>
          <a:p>
            <a:fld id="{B61BEF0D-F0BB-DE4B-95CE-6DB70DBA9567}" type="datetimeFigureOut">
              <a:rPr lang="en-US" smtClean="0"/>
              <a:pPr/>
              <a:t>8/2/2022</a:t>
            </a:fld>
            <a:endParaRPr lang="en-US" dirty="0"/>
          </a:p>
        </p:txBody>
      </p:sp>
      <p:sp>
        <p:nvSpPr>
          <p:cNvPr id="5" name="Footer Placeholder 4">
            <a:extLst>
              <a:ext uri="{FF2B5EF4-FFF2-40B4-BE49-F238E27FC236}">
                <a16:creationId xmlns:a16="http://schemas.microsoft.com/office/drawing/2014/main" id="{903AB08F-EB9B-B932-5BC8-D1DD7DA5144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B6F0454-6622-0D2A-B74C-C1A5F79160F9}"/>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92733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5C2E87-D197-BD2E-4C7D-56CE6EC03DCE}"/>
              </a:ext>
            </a:extLst>
          </p:cNvPr>
          <p:cNvSpPr>
            <a:spLocks noGrp="1"/>
          </p:cNvSpPr>
          <p:nvPr>
            <p:ph type="title" orient="vert"/>
          </p:nvPr>
        </p:nvSpPr>
        <p:spPr>
          <a:xfrm>
            <a:off x="3680817" y="486834"/>
            <a:ext cx="1109067" cy="7749117"/>
          </a:xfrm>
        </p:spPr>
        <p:txBody>
          <a:bodyPr vert="eaVert"/>
          <a:lstStyle/>
          <a:p>
            <a:r>
              <a:rPr lang="en-US"/>
              <a:t>Click to edit Master title style</a:t>
            </a:r>
            <a:endParaRPr lang="mk-MK"/>
          </a:p>
        </p:txBody>
      </p:sp>
      <p:sp>
        <p:nvSpPr>
          <p:cNvPr id="3" name="Vertical Text Placeholder 2">
            <a:extLst>
              <a:ext uri="{FF2B5EF4-FFF2-40B4-BE49-F238E27FC236}">
                <a16:creationId xmlns:a16="http://schemas.microsoft.com/office/drawing/2014/main" id="{F4524116-1FC2-BC1D-FF17-1AF3D399AF52}"/>
              </a:ext>
            </a:extLst>
          </p:cNvPr>
          <p:cNvSpPr>
            <a:spLocks noGrp="1"/>
          </p:cNvSpPr>
          <p:nvPr>
            <p:ph type="body" orient="vert" idx="1"/>
          </p:nvPr>
        </p:nvSpPr>
        <p:spPr>
          <a:xfrm>
            <a:off x="353616" y="486834"/>
            <a:ext cx="3262908"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k-MK"/>
          </a:p>
        </p:txBody>
      </p:sp>
      <p:sp>
        <p:nvSpPr>
          <p:cNvPr id="4" name="Date Placeholder 3">
            <a:extLst>
              <a:ext uri="{FF2B5EF4-FFF2-40B4-BE49-F238E27FC236}">
                <a16:creationId xmlns:a16="http://schemas.microsoft.com/office/drawing/2014/main" id="{9815C6E2-A512-9FDC-A415-10648D1A8332}"/>
              </a:ext>
            </a:extLst>
          </p:cNvPr>
          <p:cNvSpPr>
            <a:spLocks noGrp="1"/>
          </p:cNvSpPr>
          <p:nvPr>
            <p:ph type="dt" sz="half" idx="10"/>
          </p:nvPr>
        </p:nvSpPr>
        <p:spPr/>
        <p:txBody>
          <a:bodyPr/>
          <a:lstStyle/>
          <a:p>
            <a:fld id="{B61BEF0D-F0BB-DE4B-95CE-6DB70DBA9567}" type="datetimeFigureOut">
              <a:rPr lang="en-US" smtClean="0"/>
              <a:pPr/>
              <a:t>8/2/2022</a:t>
            </a:fld>
            <a:endParaRPr lang="en-US" dirty="0"/>
          </a:p>
        </p:txBody>
      </p:sp>
      <p:sp>
        <p:nvSpPr>
          <p:cNvPr id="5" name="Footer Placeholder 4">
            <a:extLst>
              <a:ext uri="{FF2B5EF4-FFF2-40B4-BE49-F238E27FC236}">
                <a16:creationId xmlns:a16="http://schemas.microsoft.com/office/drawing/2014/main" id="{37B0DD44-3E0D-28D6-76ED-AFAED2510A3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F76545C-9C19-EE83-2DB0-E4914854D4FE}"/>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400944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834074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Abschnittsüberschrift">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Zwei Inhalte">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Vergleich">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Inhalt mit Beschriftung">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ild mit Beschriftun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B7370-EF15-C4A8-84A5-A286AC004D47}"/>
              </a:ext>
            </a:extLst>
          </p:cNvPr>
          <p:cNvSpPr>
            <a:spLocks noGrp="1"/>
          </p:cNvSpPr>
          <p:nvPr>
            <p:ph type="title"/>
          </p:nvPr>
        </p:nvSpPr>
        <p:spPr/>
        <p:txBody>
          <a:bodyPr/>
          <a:lstStyle/>
          <a:p>
            <a:r>
              <a:rPr lang="en-US"/>
              <a:t>Click to edit Master title style</a:t>
            </a:r>
            <a:endParaRPr lang="mk-MK"/>
          </a:p>
        </p:txBody>
      </p:sp>
      <p:sp>
        <p:nvSpPr>
          <p:cNvPr id="3" name="Content Placeholder 2">
            <a:extLst>
              <a:ext uri="{FF2B5EF4-FFF2-40B4-BE49-F238E27FC236}">
                <a16:creationId xmlns:a16="http://schemas.microsoft.com/office/drawing/2014/main" id="{25AB5DB0-E0A5-EF1B-C23D-2C53A5A18C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k-MK"/>
          </a:p>
        </p:txBody>
      </p:sp>
      <p:sp>
        <p:nvSpPr>
          <p:cNvPr id="4" name="Date Placeholder 3">
            <a:extLst>
              <a:ext uri="{FF2B5EF4-FFF2-40B4-BE49-F238E27FC236}">
                <a16:creationId xmlns:a16="http://schemas.microsoft.com/office/drawing/2014/main" id="{73B23C10-D59A-1889-035C-7A7BA61264E4}"/>
              </a:ext>
            </a:extLst>
          </p:cNvPr>
          <p:cNvSpPr>
            <a:spLocks noGrp="1"/>
          </p:cNvSpPr>
          <p:nvPr>
            <p:ph type="dt" sz="half" idx="10"/>
          </p:nvPr>
        </p:nvSpPr>
        <p:spPr/>
        <p:txBody>
          <a:bodyPr/>
          <a:lstStyle/>
          <a:p>
            <a:fld id="{05BFA754-D5C3-4E66-96A6-867B257F58DC}" type="datetimeFigureOut">
              <a:rPr lang="en-US" smtClean="0"/>
              <a:t>8/2/2022</a:t>
            </a:fld>
            <a:endParaRPr lang="en-US" dirty="0"/>
          </a:p>
        </p:txBody>
      </p:sp>
      <p:sp>
        <p:nvSpPr>
          <p:cNvPr id="5" name="Footer Placeholder 4">
            <a:extLst>
              <a:ext uri="{FF2B5EF4-FFF2-40B4-BE49-F238E27FC236}">
                <a16:creationId xmlns:a16="http://schemas.microsoft.com/office/drawing/2014/main" id="{75A55DE6-45F6-789E-95CA-E2E20EB7E5E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E3E1E61-43BA-911C-325E-E8B6F3D7BCD2}"/>
              </a:ext>
            </a:extLst>
          </p:cNvPr>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39052720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el und vertikaler Text">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Vertikaler Titel und Text">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B0901-3B19-346E-D3D8-DEF3A5F2D8F3}"/>
              </a:ext>
            </a:extLst>
          </p:cNvPr>
          <p:cNvSpPr>
            <a:spLocks noGrp="1"/>
          </p:cNvSpPr>
          <p:nvPr>
            <p:ph type="title"/>
          </p:nvPr>
        </p:nvSpPr>
        <p:spPr>
          <a:xfrm>
            <a:off x="350937" y="2279652"/>
            <a:ext cx="4436269" cy="3803649"/>
          </a:xfrm>
        </p:spPr>
        <p:txBody>
          <a:bodyPr anchor="b"/>
          <a:lstStyle>
            <a:lvl1pPr>
              <a:defRPr sz="2531"/>
            </a:lvl1pPr>
          </a:lstStyle>
          <a:p>
            <a:r>
              <a:rPr lang="en-US"/>
              <a:t>Click to edit Master title style</a:t>
            </a:r>
            <a:endParaRPr lang="mk-MK"/>
          </a:p>
        </p:txBody>
      </p:sp>
      <p:sp>
        <p:nvSpPr>
          <p:cNvPr id="3" name="Text Placeholder 2">
            <a:extLst>
              <a:ext uri="{FF2B5EF4-FFF2-40B4-BE49-F238E27FC236}">
                <a16:creationId xmlns:a16="http://schemas.microsoft.com/office/drawing/2014/main" id="{95D47258-84C9-B1BE-830E-D501178A4FC9}"/>
              </a:ext>
            </a:extLst>
          </p:cNvPr>
          <p:cNvSpPr>
            <a:spLocks noGrp="1"/>
          </p:cNvSpPr>
          <p:nvPr>
            <p:ph type="body" idx="1"/>
          </p:nvPr>
        </p:nvSpPr>
        <p:spPr>
          <a:xfrm>
            <a:off x="350937" y="6119285"/>
            <a:ext cx="4436269" cy="2000249"/>
          </a:xfrm>
        </p:spPr>
        <p:txBody>
          <a:bodyPr/>
          <a:lstStyle>
            <a:lvl1pPr marL="0" indent="0">
              <a:buNone/>
              <a:defRPr sz="1013">
                <a:solidFill>
                  <a:schemeClr val="tx1">
                    <a:tint val="75000"/>
                  </a:schemeClr>
                </a:solidFill>
              </a:defRPr>
            </a:lvl1pPr>
            <a:lvl2pPr marL="192893" indent="0">
              <a:buNone/>
              <a:defRPr sz="844">
                <a:solidFill>
                  <a:schemeClr val="tx1">
                    <a:tint val="75000"/>
                  </a:schemeClr>
                </a:solidFill>
              </a:defRPr>
            </a:lvl2pPr>
            <a:lvl3pPr marL="385785" indent="0">
              <a:buNone/>
              <a:defRPr sz="759">
                <a:solidFill>
                  <a:schemeClr val="tx1">
                    <a:tint val="75000"/>
                  </a:schemeClr>
                </a:solidFill>
              </a:defRPr>
            </a:lvl3pPr>
            <a:lvl4pPr marL="578678" indent="0">
              <a:buNone/>
              <a:defRPr sz="675">
                <a:solidFill>
                  <a:schemeClr val="tx1">
                    <a:tint val="75000"/>
                  </a:schemeClr>
                </a:solidFill>
              </a:defRPr>
            </a:lvl4pPr>
            <a:lvl5pPr marL="771571" indent="0">
              <a:buNone/>
              <a:defRPr sz="675">
                <a:solidFill>
                  <a:schemeClr val="tx1">
                    <a:tint val="75000"/>
                  </a:schemeClr>
                </a:solidFill>
              </a:defRPr>
            </a:lvl5pPr>
            <a:lvl6pPr marL="964463" indent="0">
              <a:buNone/>
              <a:defRPr sz="675">
                <a:solidFill>
                  <a:schemeClr val="tx1">
                    <a:tint val="75000"/>
                  </a:schemeClr>
                </a:solidFill>
              </a:defRPr>
            </a:lvl6pPr>
            <a:lvl7pPr marL="1157356" indent="0">
              <a:buNone/>
              <a:defRPr sz="675">
                <a:solidFill>
                  <a:schemeClr val="tx1">
                    <a:tint val="75000"/>
                  </a:schemeClr>
                </a:solidFill>
              </a:defRPr>
            </a:lvl7pPr>
            <a:lvl8pPr marL="1350249" indent="0">
              <a:buNone/>
              <a:defRPr sz="675">
                <a:solidFill>
                  <a:schemeClr val="tx1">
                    <a:tint val="75000"/>
                  </a:schemeClr>
                </a:solidFill>
              </a:defRPr>
            </a:lvl8pPr>
            <a:lvl9pPr marL="1543141" indent="0">
              <a:buNone/>
              <a:defRPr sz="675">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2657C8B-0771-3FB9-4887-E51334CEFD4C}"/>
              </a:ext>
            </a:extLst>
          </p:cNvPr>
          <p:cNvSpPr>
            <a:spLocks noGrp="1"/>
          </p:cNvSpPr>
          <p:nvPr>
            <p:ph type="dt" sz="half" idx="10"/>
          </p:nvPr>
        </p:nvSpPr>
        <p:spPr/>
        <p:txBody>
          <a:bodyPr/>
          <a:lstStyle/>
          <a:p>
            <a:fld id="{B61BEF0D-F0BB-DE4B-95CE-6DB70DBA9567}" type="datetimeFigureOut">
              <a:rPr lang="en-US" smtClean="0"/>
              <a:pPr/>
              <a:t>8/2/2022</a:t>
            </a:fld>
            <a:endParaRPr lang="en-US" dirty="0"/>
          </a:p>
        </p:txBody>
      </p:sp>
      <p:sp>
        <p:nvSpPr>
          <p:cNvPr id="5" name="Footer Placeholder 4">
            <a:extLst>
              <a:ext uri="{FF2B5EF4-FFF2-40B4-BE49-F238E27FC236}">
                <a16:creationId xmlns:a16="http://schemas.microsoft.com/office/drawing/2014/main" id="{DCD13CF9-CD2A-AD21-F232-B0D6D531721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E2DB1DA-5971-1959-71FC-0B91B5E49685}"/>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91928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44AF0-8DF0-3812-AD1E-3BE690218024}"/>
              </a:ext>
            </a:extLst>
          </p:cNvPr>
          <p:cNvSpPr>
            <a:spLocks noGrp="1"/>
          </p:cNvSpPr>
          <p:nvPr>
            <p:ph type="title"/>
          </p:nvPr>
        </p:nvSpPr>
        <p:spPr/>
        <p:txBody>
          <a:bodyPr/>
          <a:lstStyle/>
          <a:p>
            <a:r>
              <a:rPr lang="en-US"/>
              <a:t>Click to edit Master title style</a:t>
            </a:r>
            <a:endParaRPr lang="mk-MK"/>
          </a:p>
        </p:txBody>
      </p:sp>
      <p:sp>
        <p:nvSpPr>
          <p:cNvPr id="3" name="Content Placeholder 2">
            <a:extLst>
              <a:ext uri="{FF2B5EF4-FFF2-40B4-BE49-F238E27FC236}">
                <a16:creationId xmlns:a16="http://schemas.microsoft.com/office/drawing/2014/main" id="{35D2E10E-AA90-0CB6-B938-B61939BBD98D}"/>
              </a:ext>
            </a:extLst>
          </p:cNvPr>
          <p:cNvSpPr>
            <a:spLocks noGrp="1"/>
          </p:cNvSpPr>
          <p:nvPr>
            <p:ph sz="half" idx="1"/>
          </p:nvPr>
        </p:nvSpPr>
        <p:spPr>
          <a:xfrm>
            <a:off x="353615" y="2434167"/>
            <a:ext cx="2185988"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k-MK"/>
          </a:p>
        </p:txBody>
      </p:sp>
      <p:sp>
        <p:nvSpPr>
          <p:cNvPr id="4" name="Content Placeholder 3">
            <a:extLst>
              <a:ext uri="{FF2B5EF4-FFF2-40B4-BE49-F238E27FC236}">
                <a16:creationId xmlns:a16="http://schemas.microsoft.com/office/drawing/2014/main" id="{C5049280-7CDE-FFEA-1A52-3177D961B8D4}"/>
              </a:ext>
            </a:extLst>
          </p:cNvPr>
          <p:cNvSpPr>
            <a:spLocks noGrp="1"/>
          </p:cNvSpPr>
          <p:nvPr>
            <p:ph sz="half" idx="2"/>
          </p:nvPr>
        </p:nvSpPr>
        <p:spPr>
          <a:xfrm>
            <a:off x="2603897" y="2434167"/>
            <a:ext cx="2185988"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k-MK"/>
          </a:p>
        </p:txBody>
      </p:sp>
      <p:sp>
        <p:nvSpPr>
          <p:cNvPr id="5" name="Date Placeholder 4">
            <a:extLst>
              <a:ext uri="{FF2B5EF4-FFF2-40B4-BE49-F238E27FC236}">
                <a16:creationId xmlns:a16="http://schemas.microsoft.com/office/drawing/2014/main" id="{B0EB8A8F-422B-64A5-1D50-2EB7D9CF8DFD}"/>
              </a:ext>
            </a:extLst>
          </p:cNvPr>
          <p:cNvSpPr>
            <a:spLocks noGrp="1"/>
          </p:cNvSpPr>
          <p:nvPr>
            <p:ph type="dt" sz="half" idx="10"/>
          </p:nvPr>
        </p:nvSpPr>
        <p:spPr/>
        <p:txBody>
          <a:bodyPr/>
          <a:lstStyle/>
          <a:p>
            <a:fld id="{05BFA754-D5C3-4E66-96A6-867B257F58DC}" type="datetimeFigureOut">
              <a:rPr lang="en-US" smtClean="0"/>
              <a:t>8/2/2022</a:t>
            </a:fld>
            <a:endParaRPr lang="en-US" dirty="0"/>
          </a:p>
        </p:txBody>
      </p:sp>
      <p:sp>
        <p:nvSpPr>
          <p:cNvPr id="6" name="Footer Placeholder 5">
            <a:extLst>
              <a:ext uri="{FF2B5EF4-FFF2-40B4-BE49-F238E27FC236}">
                <a16:creationId xmlns:a16="http://schemas.microsoft.com/office/drawing/2014/main" id="{53944079-5AE0-BB2D-F520-86EFBC3794E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FD08EAA-B0F3-3BC3-0EDA-0700D379CB98}"/>
              </a:ext>
            </a:extLst>
          </p:cNvPr>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3081355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FB5C7-0B45-4D34-0AAB-3C6575083FA8}"/>
              </a:ext>
            </a:extLst>
          </p:cNvPr>
          <p:cNvSpPr>
            <a:spLocks noGrp="1"/>
          </p:cNvSpPr>
          <p:nvPr>
            <p:ph type="title"/>
          </p:nvPr>
        </p:nvSpPr>
        <p:spPr>
          <a:xfrm>
            <a:off x="354285" y="486834"/>
            <a:ext cx="4436269" cy="1767417"/>
          </a:xfrm>
        </p:spPr>
        <p:txBody>
          <a:bodyPr/>
          <a:lstStyle/>
          <a:p>
            <a:r>
              <a:rPr lang="en-US"/>
              <a:t>Click to edit Master title style</a:t>
            </a:r>
            <a:endParaRPr lang="mk-MK"/>
          </a:p>
        </p:txBody>
      </p:sp>
      <p:sp>
        <p:nvSpPr>
          <p:cNvPr id="3" name="Text Placeholder 2">
            <a:extLst>
              <a:ext uri="{FF2B5EF4-FFF2-40B4-BE49-F238E27FC236}">
                <a16:creationId xmlns:a16="http://schemas.microsoft.com/office/drawing/2014/main" id="{6DC0673F-CEB0-0212-9D12-1D4811413E83}"/>
              </a:ext>
            </a:extLst>
          </p:cNvPr>
          <p:cNvSpPr>
            <a:spLocks noGrp="1"/>
          </p:cNvSpPr>
          <p:nvPr>
            <p:ph type="body" idx="1"/>
          </p:nvPr>
        </p:nvSpPr>
        <p:spPr>
          <a:xfrm>
            <a:off x="354286" y="2241551"/>
            <a:ext cx="2175941" cy="1098549"/>
          </a:xfrm>
        </p:spPr>
        <p:txBody>
          <a:bodyPr anchor="b"/>
          <a:lstStyle>
            <a:lvl1pPr marL="0" indent="0">
              <a:buNone/>
              <a:defRPr sz="1013" b="1"/>
            </a:lvl1pPr>
            <a:lvl2pPr marL="192893" indent="0">
              <a:buNone/>
              <a:defRPr sz="844" b="1"/>
            </a:lvl2pPr>
            <a:lvl3pPr marL="385785" indent="0">
              <a:buNone/>
              <a:defRPr sz="759" b="1"/>
            </a:lvl3pPr>
            <a:lvl4pPr marL="578678" indent="0">
              <a:buNone/>
              <a:defRPr sz="675" b="1"/>
            </a:lvl4pPr>
            <a:lvl5pPr marL="771571" indent="0">
              <a:buNone/>
              <a:defRPr sz="675" b="1"/>
            </a:lvl5pPr>
            <a:lvl6pPr marL="964463" indent="0">
              <a:buNone/>
              <a:defRPr sz="675" b="1"/>
            </a:lvl6pPr>
            <a:lvl7pPr marL="1157356" indent="0">
              <a:buNone/>
              <a:defRPr sz="675" b="1"/>
            </a:lvl7pPr>
            <a:lvl8pPr marL="1350249" indent="0">
              <a:buNone/>
              <a:defRPr sz="675" b="1"/>
            </a:lvl8pPr>
            <a:lvl9pPr marL="1543141" indent="0">
              <a:buNone/>
              <a:defRPr sz="675" b="1"/>
            </a:lvl9pPr>
          </a:lstStyle>
          <a:p>
            <a:pPr lvl="0"/>
            <a:r>
              <a:rPr lang="en-US"/>
              <a:t>Click to edit Master text styles</a:t>
            </a:r>
          </a:p>
        </p:txBody>
      </p:sp>
      <p:sp>
        <p:nvSpPr>
          <p:cNvPr id="4" name="Content Placeholder 3">
            <a:extLst>
              <a:ext uri="{FF2B5EF4-FFF2-40B4-BE49-F238E27FC236}">
                <a16:creationId xmlns:a16="http://schemas.microsoft.com/office/drawing/2014/main" id="{23DC1E22-049D-400F-A851-5BC4A7683B20}"/>
              </a:ext>
            </a:extLst>
          </p:cNvPr>
          <p:cNvSpPr>
            <a:spLocks noGrp="1"/>
          </p:cNvSpPr>
          <p:nvPr>
            <p:ph sz="half" idx="2"/>
          </p:nvPr>
        </p:nvSpPr>
        <p:spPr>
          <a:xfrm>
            <a:off x="354286" y="3340100"/>
            <a:ext cx="2175941"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k-MK"/>
          </a:p>
        </p:txBody>
      </p:sp>
      <p:sp>
        <p:nvSpPr>
          <p:cNvPr id="5" name="Text Placeholder 4">
            <a:extLst>
              <a:ext uri="{FF2B5EF4-FFF2-40B4-BE49-F238E27FC236}">
                <a16:creationId xmlns:a16="http://schemas.microsoft.com/office/drawing/2014/main" id="{93E73F62-9FFA-0402-2775-F15AF0E4D2C5}"/>
              </a:ext>
            </a:extLst>
          </p:cNvPr>
          <p:cNvSpPr>
            <a:spLocks noGrp="1"/>
          </p:cNvSpPr>
          <p:nvPr>
            <p:ph type="body" sz="quarter" idx="3"/>
          </p:nvPr>
        </p:nvSpPr>
        <p:spPr>
          <a:xfrm>
            <a:off x="2603897" y="2241551"/>
            <a:ext cx="2186657" cy="1098549"/>
          </a:xfrm>
        </p:spPr>
        <p:txBody>
          <a:bodyPr anchor="b"/>
          <a:lstStyle>
            <a:lvl1pPr marL="0" indent="0">
              <a:buNone/>
              <a:defRPr sz="1013" b="1"/>
            </a:lvl1pPr>
            <a:lvl2pPr marL="192893" indent="0">
              <a:buNone/>
              <a:defRPr sz="844" b="1"/>
            </a:lvl2pPr>
            <a:lvl3pPr marL="385785" indent="0">
              <a:buNone/>
              <a:defRPr sz="759" b="1"/>
            </a:lvl3pPr>
            <a:lvl4pPr marL="578678" indent="0">
              <a:buNone/>
              <a:defRPr sz="675" b="1"/>
            </a:lvl4pPr>
            <a:lvl5pPr marL="771571" indent="0">
              <a:buNone/>
              <a:defRPr sz="675" b="1"/>
            </a:lvl5pPr>
            <a:lvl6pPr marL="964463" indent="0">
              <a:buNone/>
              <a:defRPr sz="675" b="1"/>
            </a:lvl6pPr>
            <a:lvl7pPr marL="1157356" indent="0">
              <a:buNone/>
              <a:defRPr sz="675" b="1"/>
            </a:lvl7pPr>
            <a:lvl8pPr marL="1350249" indent="0">
              <a:buNone/>
              <a:defRPr sz="675" b="1"/>
            </a:lvl8pPr>
            <a:lvl9pPr marL="1543141" indent="0">
              <a:buNone/>
              <a:defRPr sz="675" b="1"/>
            </a:lvl9pPr>
          </a:lstStyle>
          <a:p>
            <a:pPr lvl="0"/>
            <a:r>
              <a:rPr lang="en-US"/>
              <a:t>Click to edit Master text styles</a:t>
            </a:r>
          </a:p>
        </p:txBody>
      </p:sp>
      <p:sp>
        <p:nvSpPr>
          <p:cNvPr id="6" name="Content Placeholder 5">
            <a:extLst>
              <a:ext uri="{FF2B5EF4-FFF2-40B4-BE49-F238E27FC236}">
                <a16:creationId xmlns:a16="http://schemas.microsoft.com/office/drawing/2014/main" id="{BF127020-D56D-E40D-E909-877B6BCA714D}"/>
              </a:ext>
            </a:extLst>
          </p:cNvPr>
          <p:cNvSpPr>
            <a:spLocks noGrp="1"/>
          </p:cNvSpPr>
          <p:nvPr>
            <p:ph sz="quarter" idx="4"/>
          </p:nvPr>
        </p:nvSpPr>
        <p:spPr>
          <a:xfrm>
            <a:off x="2603897" y="3340100"/>
            <a:ext cx="2186657"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k-MK"/>
          </a:p>
        </p:txBody>
      </p:sp>
      <p:sp>
        <p:nvSpPr>
          <p:cNvPr id="7" name="Date Placeholder 6">
            <a:extLst>
              <a:ext uri="{FF2B5EF4-FFF2-40B4-BE49-F238E27FC236}">
                <a16:creationId xmlns:a16="http://schemas.microsoft.com/office/drawing/2014/main" id="{97E7F27D-DFF0-A3CD-4303-D4A0C04844DA}"/>
              </a:ext>
            </a:extLst>
          </p:cNvPr>
          <p:cNvSpPr>
            <a:spLocks noGrp="1"/>
          </p:cNvSpPr>
          <p:nvPr>
            <p:ph type="dt" sz="half" idx="10"/>
          </p:nvPr>
        </p:nvSpPr>
        <p:spPr/>
        <p:txBody>
          <a:bodyPr/>
          <a:lstStyle/>
          <a:p>
            <a:fld id="{B61BEF0D-F0BB-DE4B-95CE-6DB70DBA9567}" type="datetimeFigureOut">
              <a:rPr lang="en-US" smtClean="0"/>
              <a:pPr/>
              <a:t>8/2/2022</a:t>
            </a:fld>
            <a:endParaRPr lang="en-US" dirty="0"/>
          </a:p>
        </p:txBody>
      </p:sp>
      <p:sp>
        <p:nvSpPr>
          <p:cNvPr id="8" name="Footer Placeholder 7">
            <a:extLst>
              <a:ext uri="{FF2B5EF4-FFF2-40B4-BE49-F238E27FC236}">
                <a16:creationId xmlns:a16="http://schemas.microsoft.com/office/drawing/2014/main" id="{14B2D7F1-4908-85DC-9F19-70B041FD9B41}"/>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214CB3D-6C31-2A60-2BB3-CF0F88588DF5}"/>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0899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74C92-2E56-1636-A6B8-210475874444}"/>
              </a:ext>
            </a:extLst>
          </p:cNvPr>
          <p:cNvSpPr>
            <a:spLocks noGrp="1"/>
          </p:cNvSpPr>
          <p:nvPr>
            <p:ph type="title"/>
          </p:nvPr>
        </p:nvSpPr>
        <p:spPr/>
        <p:txBody>
          <a:bodyPr/>
          <a:lstStyle/>
          <a:p>
            <a:r>
              <a:rPr lang="en-US"/>
              <a:t>Click to edit Master title style</a:t>
            </a:r>
            <a:endParaRPr lang="mk-MK"/>
          </a:p>
        </p:txBody>
      </p:sp>
      <p:sp>
        <p:nvSpPr>
          <p:cNvPr id="3" name="Date Placeholder 2">
            <a:extLst>
              <a:ext uri="{FF2B5EF4-FFF2-40B4-BE49-F238E27FC236}">
                <a16:creationId xmlns:a16="http://schemas.microsoft.com/office/drawing/2014/main" id="{313F05C0-A827-6810-AB04-99C8B8E9978E}"/>
              </a:ext>
            </a:extLst>
          </p:cNvPr>
          <p:cNvSpPr>
            <a:spLocks noGrp="1"/>
          </p:cNvSpPr>
          <p:nvPr>
            <p:ph type="dt" sz="half" idx="10"/>
          </p:nvPr>
        </p:nvSpPr>
        <p:spPr/>
        <p:txBody>
          <a:bodyPr/>
          <a:lstStyle/>
          <a:p>
            <a:fld id="{B61BEF0D-F0BB-DE4B-95CE-6DB70DBA9567}" type="datetimeFigureOut">
              <a:rPr lang="en-US" smtClean="0"/>
              <a:pPr/>
              <a:t>8/2/2022</a:t>
            </a:fld>
            <a:endParaRPr lang="en-US" dirty="0"/>
          </a:p>
        </p:txBody>
      </p:sp>
      <p:sp>
        <p:nvSpPr>
          <p:cNvPr id="4" name="Footer Placeholder 3">
            <a:extLst>
              <a:ext uri="{FF2B5EF4-FFF2-40B4-BE49-F238E27FC236}">
                <a16:creationId xmlns:a16="http://schemas.microsoft.com/office/drawing/2014/main" id="{68FE5B34-A910-4954-6B0C-F0314DD595D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3B54F623-C4AA-6879-664F-25C384D78CF0}"/>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15498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7FC83D-FB16-8DF5-96FC-76F613E5155C}"/>
              </a:ext>
            </a:extLst>
          </p:cNvPr>
          <p:cNvSpPr>
            <a:spLocks noGrp="1"/>
          </p:cNvSpPr>
          <p:nvPr>
            <p:ph type="dt" sz="half" idx="10"/>
          </p:nvPr>
        </p:nvSpPr>
        <p:spPr/>
        <p:txBody>
          <a:bodyPr/>
          <a:lstStyle/>
          <a:p>
            <a:fld id="{B61BEF0D-F0BB-DE4B-95CE-6DB70DBA9567}" type="datetimeFigureOut">
              <a:rPr lang="en-US" smtClean="0"/>
              <a:pPr/>
              <a:t>8/2/2022</a:t>
            </a:fld>
            <a:endParaRPr lang="en-US" dirty="0"/>
          </a:p>
        </p:txBody>
      </p:sp>
      <p:sp>
        <p:nvSpPr>
          <p:cNvPr id="3" name="Footer Placeholder 2">
            <a:extLst>
              <a:ext uri="{FF2B5EF4-FFF2-40B4-BE49-F238E27FC236}">
                <a16:creationId xmlns:a16="http://schemas.microsoft.com/office/drawing/2014/main" id="{DD16D026-BA56-0102-B4C2-B8DE6999200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3256907-D731-15C5-8591-B0BF30A49CCF}"/>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95113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48838-FF4C-41CC-B457-403DF513A42F}"/>
              </a:ext>
            </a:extLst>
          </p:cNvPr>
          <p:cNvSpPr>
            <a:spLocks noGrp="1"/>
          </p:cNvSpPr>
          <p:nvPr>
            <p:ph type="title"/>
          </p:nvPr>
        </p:nvSpPr>
        <p:spPr>
          <a:xfrm>
            <a:off x="354286" y="609600"/>
            <a:ext cx="1658912" cy="2133600"/>
          </a:xfrm>
        </p:spPr>
        <p:txBody>
          <a:bodyPr anchor="b"/>
          <a:lstStyle>
            <a:lvl1pPr>
              <a:defRPr sz="1350"/>
            </a:lvl1pPr>
          </a:lstStyle>
          <a:p>
            <a:r>
              <a:rPr lang="en-US"/>
              <a:t>Click to edit Master title style</a:t>
            </a:r>
            <a:endParaRPr lang="mk-MK"/>
          </a:p>
        </p:txBody>
      </p:sp>
      <p:sp>
        <p:nvSpPr>
          <p:cNvPr id="3" name="Content Placeholder 2">
            <a:extLst>
              <a:ext uri="{FF2B5EF4-FFF2-40B4-BE49-F238E27FC236}">
                <a16:creationId xmlns:a16="http://schemas.microsoft.com/office/drawing/2014/main" id="{5076EBE1-3A56-B366-8AAA-BE63BA12E644}"/>
              </a:ext>
            </a:extLst>
          </p:cNvPr>
          <p:cNvSpPr>
            <a:spLocks noGrp="1"/>
          </p:cNvSpPr>
          <p:nvPr>
            <p:ph idx="1"/>
          </p:nvPr>
        </p:nvSpPr>
        <p:spPr>
          <a:xfrm>
            <a:off x="2186657" y="1316567"/>
            <a:ext cx="2603897" cy="6498167"/>
          </a:xfrm>
        </p:spPr>
        <p:txBody>
          <a:bodyPr/>
          <a:lstStyle>
            <a:lvl1pPr>
              <a:defRPr sz="1350"/>
            </a:lvl1pPr>
            <a:lvl2pPr>
              <a:defRPr sz="1181"/>
            </a:lvl2pPr>
            <a:lvl3pPr>
              <a:defRPr sz="1013"/>
            </a:lvl3pPr>
            <a:lvl4pPr>
              <a:defRPr sz="844"/>
            </a:lvl4pPr>
            <a:lvl5pPr>
              <a:defRPr sz="844"/>
            </a:lvl5pPr>
            <a:lvl6pPr>
              <a:defRPr sz="844"/>
            </a:lvl6pPr>
            <a:lvl7pPr>
              <a:defRPr sz="844"/>
            </a:lvl7pPr>
            <a:lvl8pPr>
              <a:defRPr sz="844"/>
            </a:lvl8pPr>
            <a:lvl9pPr>
              <a:defRPr sz="84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k-MK"/>
          </a:p>
        </p:txBody>
      </p:sp>
      <p:sp>
        <p:nvSpPr>
          <p:cNvPr id="4" name="Text Placeholder 3">
            <a:extLst>
              <a:ext uri="{FF2B5EF4-FFF2-40B4-BE49-F238E27FC236}">
                <a16:creationId xmlns:a16="http://schemas.microsoft.com/office/drawing/2014/main" id="{22E20308-79F8-1DB5-B994-F1F1CC1C8253}"/>
              </a:ext>
            </a:extLst>
          </p:cNvPr>
          <p:cNvSpPr>
            <a:spLocks noGrp="1"/>
          </p:cNvSpPr>
          <p:nvPr>
            <p:ph type="body" sz="half" idx="2"/>
          </p:nvPr>
        </p:nvSpPr>
        <p:spPr>
          <a:xfrm>
            <a:off x="354286" y="2743200"/>
            <a:ext cx="1658912" cy="5082117"/>
          </a:xfrm>
        </p:spPr>
        <p:txBody>
          <a:bodyPr/>
          <a:lstStyle>
            <a:lvl1pPr marL="0" indent="0">
              <a:buNone/>
              <a:defRPr sz="675"/>
            </a:lvl1pPr>
            <a:lvl2pPr marL="192893" indent="0">
              <a:buNone/>
              <a:defRPr sz="591"/>
            </a:lvl2pPr>
            <a:lvl3pPr marL="385785" indent="0">
              <a:buNone/>
              <a:defRPr sz="506"/>
            </a:lvl3pPr>
            <a:lvl4pPr marL="578678" indent="0">
              <a:buNone/>
              <a:defRPr sz="422"/>
            </a:lvl4pPr>
            <a:lvl5pPr marL="771571" indent="0">
              <a:buNone/>
              <a:defRPr sz="422"/>
            </a:lvl5pPr>
            <a:lvl6pPr marL="964463" indent="0">
              <a:buNone/>
              <a:defRPr sz="422"/>
            </a:lvl6pPr>
            <a:lvl7pPr marL="1157356" indent="0">
              <a:buNone/>
              <a:defRPr sz="422"/>
            </a:lvl7pPr>
            <a:lvl8pPr marL="1350249" indent="0">
              <a:buNone/>
              <a:defRPr sz="422"/>
            </a:lvl8pPr>
            <a:lvl9pPr marL="1543141" indent="0">
              <a:buNone/>
              <a:defRPr sz="422"/>
            </a:lvl9pPr>
          </a:lstStyle>
          <a:p>
            <a:pPr lvl="0"/>
            <a:r>
              <a:rPr lang="en-US"/>
              <a:t>Click to edit Master text styles</a:t>
            </a:r>
          </a:p>
        </p:txBody>
      </p:sp>
      <p:sp>
        <p:nvSpPr>
          <p:cNvPr id="5" name="Date Placeholder 4">
            <a:extLst>
              <a:ext uri="{FF2B5EF4-FFF2-40B4-BE49-F238E27FC236}">
                <a16:creationId xmlns:a16="http://schemas.microsoft.com/office/drawing/2014/main" id="{8A7FBAA5-46A2-DCDB-C487-4410B0136FA5}"/>
              </a:ext>
            </a:extLst>
          </p:cNvPr>
          <p:cNvSpPr>
            <a:spLocks noGrp="1"/>
          </p:cNvSpPr>
          <p:nvPr>
            <p:ph type="dt" sz="half" idx="10"/>
          </p:nvPr>
        </p:nvSpPr>
        <p:spPr/>
        <p:txBody>
          <a:bodyPr/>
          <a:lstStyle/>
          <a:p>
            <a:fld id="{B61BEF0D-F0BB-DE4B-95CE-6DB70DBA9567}" type="datetimeFigureOut">
              <a:rPr lang="en-US" smtClean="0"/>
              <a:pPr/>
              <a:t>8/2/2022</a:t>
            </a:fld>
            <a:endParaRPr lang="en-US" dirty="0"/>
          </a:p>
        </p:txBody>
      </p:sp>
      <p:sp>
        <p:nvSpPr>
          <p:cNvPr id="6" name="Footer Placeholder 5">
            <a:extLst>
              <a:ext uri="{FF2B5EF4-FFF2-40B4-BE49-F238E27FC236}">
                <a16:creationId xmlns:a16="http://schemas.microsoft.com/office/drawing/2014/main" id="{9BC70952-6C4A-B330-B8CE-85205A76165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DE35D06-52F3-BA09-30BA-08939A000C9A}"/>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26298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9FED3-6F88-2C85-623E-A94D697222B5}"/>
              </a:ext>
            </a:extLst>
          </p:cNvPr>
          <p:cNvSpPr>
            <a:spLocks noGrp="1"/>
          </p:cNvSpPr>
          <p:nvPr>
            <p:ph type="title"/>
          </p:nvPr>
        </p:nvSpPr>
        <p:spPr>
          <a:xfrm>
            <a:off x="354286" y="609600"/>
            <a:ext cx="1658912" cy="2133600"/>
          </a:xfrm>
        </p:spPr>
        <p:txBody>
          <a:bodyPr anchor="b"/>
          <a:lstStyle>
            <a:lvl1pPr>
              <a:defRPr sz="1350"/>
            </a:lvl1pPr>
          </a:lstStyle>
          <a:p>
            <a:r>
              <a:rPr lang="en-US"/>
              <a:t>Click to edit Master title style</a:t>
            </a:r>
            <a:endParaRPr lang="mk-MK"/>
          </a:p>
        </p:txBody>
      </p:sp>
      <p:sp>
        <p:nvSpPr>
          <p:cNvPr id="3" name="Picture Placeholder 2">
            <a:extLst>
              <a:ext uri="{FF2B5EF4-FFF2-40B4-BE49-F238E27FC236}">
                <a16:creationId xmlns:a16="http://schemas.microsoft.com/office/drawing/2014/main" id="{286A02C8-8C08-B2D3-A42F-70962C36636E}"/>
              </a:ext>
            </a:extLst>
          </p:cNvPr>
          <p:cNvSpPr>
            <a:spLocks noGrp="1"/>
          </p:cNvSpPr>
          <p:nvPr>
            <p:ph type="pic" idx="1"/>
          </p:nvPr>
        </p:nvSpPr>
        <p:spPr>
          <a:xfrm>
            <a:off x="2186657" y="1316567"/>
            <a:ext cx="2603897" cy="6498167"/>
          </a:xfrm>
        </p:spPr>
        <p:txBody>
          <a:bodyPr/>
          <a:lstStyle>
            <a:lvl1pPr marL="0" indent="0">
              <a:buNone/>
              <a:defRPr sz="1350"/>
            </a:lvl1pPr>
            <a:lvl2pPr marL="192893" indent="0">
              <a:buNone/>
              <a:defRPr sz="1181"/>
            </a:lvl2pPr>
            <a:lvl3pPr marL="385785" indent="0">
              <a:buNone/>
              <a:defRPr sz="1013"/>
            </a:lvl3pPr>
            <a:lvl4pPr marL="578678" indent="0">
              <a:buNone/>
              <a:defRPr sz="844"/>
            </a:lvl4pPr>
            <a:lvl5pPr marL="771571" indent="0">
              <a:buNone/>
              <a:defRPr sz="844"/>
            </a:lvl5pPr>
            <a:lvl6pPr marL="964463" indent="0">
              <a:buNone/>
              <a:defRPr sz="844"/>
            </a:lvl6pPr>
            <a:lvl7pPr marL="1157356" indent="0">
              <a:buNone/>
              <a:defRPr sz="844"/>
            </a:lvl7pPr>
            <a:lvl8pPr marL="1350249" indent="0">
              <a:buNone/>
              <a:defRPr sz="844"/>
            </a:lvl8pPr>
            <a:lvl9pPr marL="1543141" indent="0">
              <a:buNone/>
              <a:defRPr sz="844"/>
            </a:lvl9pPr>
          </a:lstStyle>
          <a:p>
            <a:endParaRPr lang="mk-MK"/>
          </a:p>
        </p:txBody>
      </p:sp>
      <p:sp>
        <p:nvSpPr>
          <p:cNvPr id="4" name="Text Placeholder 3">
            <a:extLst>
              <a:ext uri="{FF2B5EF4-FFF2-40B4-BE49-F238E27FC236}">
                <a16:creationId xmlns:a16="http://schemas.microsoft.com/office/drawing/2014/main" id="{D62A95C2-8870-1091-C25D-787065B61096}"/>
              </a:ext>
            </a:extLst>
          </p:cNvPr>
          <p:cNvSpPr>
            <a:spLocks noGrp="1"/>
          </p:cNvSpPr>
          <p:nvPr>
            <p:ph type="body" sz="half" idx="2"/>
          </p:nvPr>
        </p:nvSpPr>
        <p:spPr>
          <a:xfrm>
            <a:off x="354286" y="2743200"/>
            <a:ext cx="1658912" cy="5082117"/>
          </a:xfrm>
        </p:spPr>
        <p:txBody>
          <a:bodyPr/>
          <a:lstStyle>
            <a:lvl1pPr marL="0" indent="0">
              <a:buNone/>
              <a:defRPr sz="675"/>
            </a:lvl1pPr>
            <a:lvl2pPr marL="192893" indent="0">
              <a:buNone/>
              <a:defRPr sz="591"/>
            </a:lvl2pPr>
            <a:lvl3pPr marL="385785" indent="0">
              <a:buNone/>
              <a:defRPr sz="506"/>
            </a:lvl3pPr>
            <a:lvl4pPr marL="578678" indent="0">
              <a:buNone/>
              <a:defRPr sz="422"/>
            </a:lvl4pPr>
            <a:lvl5pPr marL="771571" indent="0">
              <a:buNone/>
              <a:defRPr sz="422"/>
            </a:lvl5pPr>
            <a:lvl6pPr marL="964463" indent="0">
              <a:buNone/>
              <a:defRPr sz="422"/>
            </a:lvl6pPr>
            <a:lvl7pPr marL="1157356" indent="0">
              <a:buNone/>
              <a:defRPr sz="422"/>
            </a:lvl7pPr>
            <a:lvl8pPr marL="1350249" indent="0">
              <a:buNone/>
              <a:defRPr sz="422"/>
            </a:lvl8pPr>
            <a:lvl9pPr marL="1543141" indent="0">
              <a:buNone/>
              <a:defRPr sz="422"/>
            </a:lvl9pPr>
          </a:lstStyle>
          <a:p>
            <a:pPr lvl="0"/>
            <a:r>
              <a:rPr lang="en-US"/>
              <a:t>Click to edit Master text styles</a:t>
            </a:r>
          </a:p>
        </p:txBody>
      </p:sp>
      <p:sp>
        <p:nvSpPr>
          <p:cNvPr id="5" name="Date Placeholder 4">
            <a:extLst>
              <a:ext uri="{FF2B5EF4-FFF2-40B4-BE49-F238E27FC236}">
                <a16:creationId xmlns:a16="http://schemas.microsoft.com/office/drawing/2014/main" id="{B434BBBC-9631-C7B9-0CAD-5978D48298B5}"/>
              </a:ext>
            </a:extLst>
          </p:cNvPr>
          <p:cNvSpPr>
            <a:spLocks noGrp="1"/>
          </p:cNvSpPr>
          <p:nvPr>
            <p:ph type="dt" sz="half" idx="10"/>
          </p:nvPr>
        </p:nvSpPr>
        <p:spPr/>
        <p:txBody>
          <a:bodyPr/>
          <a:lstStyle/>
          <a:p>
            <a:fld id="{B61BEF0D-F0BB-DE4B-95CE-6DB70DBA9567}" type="datetimeFigureOut">
              <a:rPr lang="en-US" smtClean="0"/>
              <a:pPr/>
              <a:t>8/2/2022</a:t>
            </a:fld>
            <a:endParaRPr lang="en-US" dirty="0"/>
          </a:p>
        </p:txBody>
      </p:sp>
      <p:sp>
        <p:nvSpPr>
          <p:cNvPr id="6" name="Footer Placeholder 5">
            <a:extLst>
              <a:ext uri="{FF2B5EF4-FFF2-40B4-BE49-F238E27FC236}">
                <a16:creationId xmlns:a16="http://schemas.microsoft.com/office/drawing/2014/main" id="{9B98CA00-5368-6707-FCA8-F20D54CA86B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8D6FA80-5EEC-DB30-AEC1-BDE040E2B032}"/>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1884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A49B4E-7A86-C6A2-A7E3-CF196FE7C365}"/>
              </a:ext>
            </a:extLst>
          </p:cNvPr>
          <p:cNvSpPr>
            <a:spLocks noGrp="1"/>
          </p:cNvSpPr>
          <p:nvPr>
            <p:ph type="title"/>
          </p:nvPr>
        </p:nvSpPr>
        <p:spPr>
          <a:xfrm>
            <a:off x="353616" y="486834"/>
            <a:ext cx="4436269" cy="1767417"/>
          </a:xfrm>
          <a:prstGeom prst="rect">
            <a:avLst/>
          </a:prstGeom>
        </p:spPr>
        <p:txBody>
          <a:bodyPr vert="horz" lIns="91440" tIns="45720" rIns="91440" bIns="45720" rtlCol="0" anchor="ctr">
            <a:normAutofit/>
          </a:bodyPr>
          <a:lstStyle/>
          <a:p>
            <a:r>
              <a:rPr lang="en-US"/>
              <a:t>Click to edit Master title style</a:t>
            </a:r>
            <a:endParaRPr lang="mk-MK"/>
          </a:p>
        </p:txBody>
      </p:sp>
      <p:sp>
        <p:nvSpPr>
          <p:cNvPr id="3" name="Text Placeholder 2">
            <a:extLst>
              <a:ext uri="{FF2B5EF4-FFF2-40B4-BE49-F238E27FC236}">
                <a16:creationId xmlns:a16="http://schemas.microsoft.com/office/drawing/2014/main" id="{37C4EAAA-18E8-C9EA-E5BF-A6062338562F}"/>
              </a:ext>
            </a:extLst>
          </p:cNvPr>
          <p:cNvSpPr>
            <a:spLocks noGrp="1"/>
          </p:cNvSpPr>
          <p:nvPr>
            <p:ph type="body" idx="1"/>
          </p:nvPr>
        </p:nvSpPr>
        <p:spPr>
          <a:xfrm>
            <a:off x="353616" y="2434167"/>
            <a:ext cx="4436269"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k-MK"/>
          </a:p>
        </p:txBody>
      </p:sp>
      <p:sp>
        <p:nvSpPr>
          <p:cNvPr id="4" name="Date Placeholder 3">
            <a:extLst>
              <a:ext uri="{FF2B5EF4-FFF2-40B4-BE49-F238E27FC236}">
                <a16:creationId xmlns:a16="http://schemas.microsoft.com/office/drawing/2014/main" id="{61E3AF86-23C1-FE92-7011-B04052B52B23}"/>
              </a:ext>
            </a:extLst>
          </p:cNvPr>
          <p:cNvSpPr>
            <a:spLocks noGrp="1"/>
          </p:cNvSpPr>
          <p:nvPr>
            <p:ph type="dt" sz="half" idx="2"/>
          </p:nvPr>
        </p:nvSpPr>
        <p:spPr>
          <a:xfrm>
            <a:off x="353615" y="8475134"/>
            <a:ext cx="1157288" cy="486833"/>
          </a:xfrm>
          <a:prstGeom prst="rect">
            <a:avLst/>
          </a:prstGeom>
        </p:spPr>
        <p:txBody>
          <a:bodyPr vert="horz" lIns="91440" tIns="45720" rIns="91440" bIns="45720" rtlCol="0" anchor="ctr"/>
          <a:lstStyle>
            <a:lvl1pPr algn="l">
              <a:defRPr sz="506">
                <a:solidFill>
                  <a:schemeClr val="tx1">
                    <a:tint val="75000"/>
                  </a:schemeClr>
                </a:solidFill>
              </a:defRPr>
            </a:lvl1pPr>
          </a:lstStyle>
          <a:p>
            <a:fld id="{B61BEF0D-F0BB-DE4B-95CE-6DB70DBA9567}" type="datetimeFigureOut">
              <a:rPr lang="en-US" smtClean="0"/>
              <a:pPr/>
              <a:t>8/2/2022</a:t>
            </a:fld>
            <a:endParaRPr lang="en-US" dirty="0"/>
          </a:p>
        </p:txBody>
      </p:sp>
      <p:sp>
        <p:nvSpPr>
          <p:cNvPr id="5" name="Footer Placeholder 4">
            <a:extLst>
              <a:ext uri="{FF2B5EF4-FFF2-40B4-BE49-F238E27FC236}">
                <a16:creationId xmlns:a16="http://schemas.microsoft.com/office/drawing/2014/main" id="{E5FD3758-DACA-AE60-5B1F-BB61E2C061D4}"/>
              </a:ext>
            </a:extLst>
          </p:cNvPr>
          <p:cNvSpPr>
            <a:spLocks noGrp="1"/>
          </p:cNvSpPr>
          <p:nvPr>
            <p:ph type="ftr" sz="quarter" idx="3"/>
          </p:nvPr>
        </p:nvSpPr>
        <p:spPr>
          <a:xfrm>
            <a:off x="1703785" y="8475134"/>
            <a:ext cx="1735931" cy="486833"/>
          </a:xfrm>
          <a:prstGeom prst="rect">
            <a:avLst/>
          </a:prstGeom>
        </p:spPr>
        <p:txBody>
          <a:bodyPr vert="horz" lIns="91440" tIns="45720" rIns="91440" bIns="45720" rtlCol="0" anchor="ctr"/>
          <a:lstStyle>
            <a:lvl1pPr algn="ctr">
              <a:defRPr sz="506">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9A3E0A7B-1857-B2F4-C155-863CACC6A660}"/>
              </a:ext>
            </a:extLst>
          </p:cNvPr>
          <p:cNvSpPr>
            <a:spLocks noGrp="1"/>
          </p:cNvSpPr>
          <p:nvPr>
            <p:ph type="sldNum" sz="quarter" idx="4"/>
          </p:nvPr>
        </p:nvSpPr>
        <p:spPr>
          <a:xfrm>
            <a:off x="3632597" y="8475134"/>
            <a:ext cx="1157288" cy="486833"/>
          </a:xfrm>
          <a:prstGeom prst="rect">
            <a:avLst/>
          </a:prstGeom>
        </p:spPr>
        <p:txBody>
          <a:bodyPr vert="horz" lIns="91440" tIns="45720" rIns="91440" bIns="45720" rtlCol="0" anchor="ctr"/>
          <a:lstStyle>
            <a:lvl1pPr algn="r">
              <a:defRPr sz="506">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41102282"/>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49" r:id="rId13"/>
    <p:sldLayoutId id="2147483651" r:id="rId14"/>
    <p:sldLayoutId id="2147483652" r:id="rId15"/>
    <p:sldLayoutId id="2147483653" r:id="rId16"/>
    <p:sldLayoutId id="2147483654" r:id="rId17"/>
    <p:sldLayoutId id="2147483656" r:id="rId18"/>
    <p:sldLayoutId id="2147483657" r:id="rId19"/>
    <p:sldLayoutId id="2147483658" r:id="rId20"/>
    <p:sldLayoutId id="2147483659" r:id="rId21"/>
  </p:sldLayoutIdLst>
  <p:txStyles>
    <p:titleStyle>
      <a:lvl1pPr algn="l" defTabSz="385785" rtl="0" eaLnBrk="1" latinLnBrk="0" hangingPunct="1">
        <a:lnSpc>
          <a:spcPct val="90000"/>
        </a:lnSpc>
        <a:spcBef>
          <a:spcPct val="0"/>
        </a:spcBef>
        <a:buNone/>
        <a:defRPr sz="1856" kern="1200">
          <a:solidFill>
            <a:schemeClr val="tx1"/>
          </a:solidFill>
          <a:latin typeface="+mj-lt"/>
          <a:ea typeface="+mj-ea"/>
          <a:cs typeface="+mj-cs"/>
        </a:defRPr>
      </a:lvl1pPr>
    </p:titleStyle>
    <p:bodyStyle>
      <a:lvl1pPr marL="96446" indent="-96446" algn="l" defTabSz="385785" rtl="0" eaLnBrk="1" latinLnBrk="0" hangingPunct="1">
        <a:lnSpc>
          <a:spcPct val="90000"/>
        </a:lnSpc>
        <a:spcBef>
          <a:spcPts val="422"/>
        </a:spcBef>
        <a:buFont typeface="Arial" panose="020B0604020202020204" pitchFamily="34" charset="0"/>
        <a:buChar char="•"/>
        <a:defRPr sz="1181" kern="1200">
          <a:solidFill>
            <a:schemeClr val="tx1"/>
          </a:solidFill>
          <a:latin typeface="+mn-lt"/>
          <a:ea typeface="+mn-ea"/>
          <a:cs typeface="+mn-cs"/>
        </a:defRPr>
      </a:lvl1pPr>
      <a:lvl2pPr marL="289339" indent="-96446" algn="l" defTabSz="385785" rtl="0" eaLnBrk="1" latinLnBrk="0" hangingPunct="1">
        <a:lnSpc>
          <a:spcPct val="90000"/>
        </a:lnSpc>
        <a:spcBef>
          <a:spcPts val="211"/>
        </a:spcBef>
        <a:buFont typeface="Arial" panose="020B0604020202020204" pitchFamily="34" charset="0"/>
        <a:buChar char="•"/>
        <a:defRPr sz="1013" kern="1200">
          <a:solidFill>
            <a:schemeClr val="tx1"/>
          </a:solidFill>
          <a:latin typeface="+mn-lt"/>
          <a:ea typeface="+mn-ea"/>
          <a:cs typeface="+mn-cs"/>
        </a:defRPr>
      </a:lvl2pPr>
      <a:lvl3pPr marL="482232" indent="-96446" algn="l" defTabSz="385785" rtl="0" eaLnBrk="1" latinLnBrk="0" hangingPunct="1">
        <a:lnSpc>
          <a:spcPct val="90000"/>
        </a:lnSpc>
        <a:spcBef>
          <a:spcPts val="211"/>
        </a:spcBef>
        <a:buFont typeface="Arial" panose="020B0604020202020204" pitchFamily="34" charset="0"/>
        <a:buChar char="•"/>
        <a:defRPr sz="844" kern="1200">
          <a:solidFill>
            <a:schemeClr val="tx1"/>
          </a:solidFill>
          <a:latin typeface="+mn-lt"/>
          <a:ea typeface="+mn-ea"/>
          <a:cs typeface="+mn-cs"/>
        </a:defRPr>
      </a:lvl3pPr>
      <a:lvl4pPr marL="675124" indent="-96446" algn="l" defTabSz="385785" rtl="0" eaLnBrk="1" latinLnBrk="0" hangingPunct="1">
        <a:lnSpc>
          <a:spcPct val="90000"/>
        </a:lnSpc>
        <a:spcBef>
          <a:spcPts val="211"/>
        </a:spcBef>
        <a:buFont typeface="Arial" panose="020B0604020202020204" pitchFamily="34" charset="0"/>
        <a:buChar char="•"/>
        <a:defRPr sz="759" kern="1200">
          <a:solidFill>
            <a:schemeClr val="tx1"/>
          </a:solidFill>
          <a:latin typeface="+mn-lt"/>
          <a:ea typeface="+mn-ea"/>
          <a:cs typeface="+mn-cs"/>
        </a:defRPr>
      </a:lvl4pPr>
      <a:lvl5pPr marL="868017" indent="-96446" algn="l" defTabSz="385785" rtl="0" eaLnBrk="1" latinLnBrk="0" hangingPunct="1">
        <a:lnSpc>
          <a:spcPct val="90000"/>
        </a:lnSpc>
        <a:spcBef>
          <a:spcPts val="211"/>
        </a:spcBef>
        <a:buFont typeface="Arial" panose="020B0604020202020204" pitchFamily="34" charset="0"/>
        <a:buChar char="•"/>
        <a:defRPr sz="759" kern="1200">
          <a:solidFill>
            <a:schemeClr val="tx1"/>
          </a:solidFill>
          <a:latin typeface="+mn-lt"/>
          <a:ea typeface="+mn-ea"/>
          <a:cs typeface="+mn-cs"/>
        </a:defRPr>
      </a:lvl5pPr>
      <a:lvl6pPr marL="1060910" indent="-96446" algn="l" defTabSz="385785" rtl="0" eaLnBrk="1" latinLnBrk="0" hangingPunct="1">
        <a:lnSpc>
          <a:spcPct val="90000"/>
        </a:lnSpc>
        <a:spcBef>
          <a:spcPts val="211"/>
        </a:spcBef>
        <a:buFont typeface="Arial" panose="020B0604020202020204" pitchFamily="34" charset="0"/>
        <a:buChar char="•"/>
        <a:defRPr sz="759" kern="1200">
          <a:solidFill>
            <a:schemeClr val="tx1"/>
          </a:solidFill>
          <a:latin typeface="+mn-lt"/>
          <a:ea typeface="+mn-ea"/>
          <a:cs typeface="+mn-cs"/>
        </a:defRPr>
      </a:lvl6pPr>
      <a:lvl7pPr marL="1253802" indent="-96446" algn="l" defTabSz="385785" rtl="0" eaLnBrk="1" latinLnBrk="0" hangingPunct="1">
        <a:lnSpc>
          <a:spcPct val="90000"/>
        </a:lnSpc>
        <a:spcBef>
          <a:spcPts val="211"/>
        </a:spcBef>
        <a:buFont typeface="Arial" panose="020B0604020202020204" pitchFamily="34" charset="0"/>
        <a:buChar char="•"/>
        <a:defRPr sz="759" kern="1200">
          <a:solidFill>
            <a:schemeClr val="tx1"/>
          </a:solidFill>
          <a:latin typeface="+mn-lt"/>
          <a:ea typeface="+mn-ea"/>
          <a:cs typeface="+mn-cs"/>
        </a:defRPr>
      </a:lvl7pPr>
      <a:lvl8pPr marL="1446695" indent="-96446" algn="l" defTabSz="385785" rtl="0" eaLnBrk="1" latinLnBrk="0" hangingPunct="1">
        <a:lnSpc>
          <a:spcPct val="90000"/>
        </a:lnSpc>
        <a:spcBef>
          <a:spcPts val="211"/>
        </a:spcBef>
        <a:buFont typeface="Arial" panose="020B0604020202020204" pitchFamily="34" charset="0"/>
        <a:buChar char="•"/>
        <a:defRPr sz="759" kern="1200">
          <a:solidFill>
            <a:schemeClr val="tx1"/>
          </a:solidFill>
          <a:latin typeface="+mn-lt"/>
          <a:ea typeface="+mn-ea"/>
          <a:cs typeface="+mn-cs"/>
        </a:defRPr>
      </a:lvl8pPr>
      <a:lvl9pPr marL="1639588" indent="-96446" algn="l" defTabSz="385785" rtl="0" eaLnBrk="1" latinLnBrk="0" hangingPunct="1">
        <a:lnSpc>
          <a:spcPct val="90000"/>
        </a:lnSpc>
        <a:spcBef>
          <a:spcPts val="211"/>
        </a:spcBef>
        <a:buFont typeface="Arial" panose="020B0604020202020204" pitchFamily="34" charset="0"/>
        <a:buChar char="•"/>
        <a:defRPr sz="759" kern="1200">
          <a:solidFill>
            <a:schemeClr val="tx1"/>
          </a:solidFill>
          <a:latin typeface="+mn-lt"/>
          <a:ea typeface="+mn-ea"/>
          <a:cs typeface="+mn-cs"/>
        </a:defRPr>
      </a:lvl9pPr>
    </p:bodyStyle>
    <p:otherStyle>
      <a:defPPr>
        <a:defRPr lang="mk-MK"/>
      </a:defPPr>
      <a:lvl1pPr marL="0" algn="l" defTabSz="385785" rtl="0" eaLnBrk="1" latinLnBrk="0" hangingPunct="1">
        <a:defRPr sz="759" kern="1200">
          <a:solidFill>
            <a:schemeClr val="tx1"/>
          </a:solidFill>
          <a:latin typeface="+mn-lt"/>
          <a:ea typeface="+mn-ea"/>
          <a:cs typeface="+mn-cs"/>
        </a:defRPr>
      </a:lvl1pPr>
      <a:lvl2pPr marL="192893" algn="l" defTabSz="385785" rtl="0" eaLnBrk="1" latinLnBrk="0" hangingPunct="1">
        <a:defRPr sz="759" kern="1200">
          <a:solidFill>
            <a:schemeClr val="tx1"/>
          </a:solidFill>
          <a:latin typeface="+mn-lt"/>
          <a:ea typeface="+mn-ea"/>
          <a:cs typeface="+mn-cs"/>
        </a:defRPr>
      </a:lvl2pPr>
      <a:lvl3pPr marL="385785" algn="l" defTabSz="385785" rtl="0" eaLnBrk="1" latinLnBrk="0" hangingPunct="1">
        <a:defRPr sz="759" kern="1200">
          <a:solidFill>
            <a:schemeClr val="tx1"/>
          </a:solidFill>
          <a:latin typeface="+mn-lt"/>
          <a:ea typeface="+mn-ea"/>
          <a:cs typeface="+mn-cs"/>
        </a:defRPr>
      </a:lvl3pPr>
      <a:lvl4pPr marL="578678" algn="l" defTabSz="385785" rtl="0" eaLnBrk="1" latinLnBrk="0" hangingPunct="1">
        <a:defRPr sz="759" kern="1200">
          <a:solidFill>
            <a:schemeClr val="tx1"/>
          </a:solidFill>
          <a:latin typeface="+mn-lt"/>
          <a:ea typeface="+mn-ea"/>
          <a:cs typeface="+mn-cs"/>
        </a:defRPr>
      </a:lvl4pPr>
      <a:lvl5pPr marL="771571" algn="l" defTabSz="385785" rtl="0" eaLnBrk="1" latinLnBrk="0" hangingPunct="1">
        <a:defRPr sz="759" kern="1200">
          <a:solidFill>
            <a:schemeClr val="tx1"/>
          </a:solidFill>
          <a:latin typeface="+mn-lt"/>
          <a:ea typeface="+mn-ea"/>
          <a:cs typeface="+mn-cs"/>
        </a:defRPr>
      </a:lvl5pPr>
      <a:lvl6pPr marL="964463" algn="l" defTabSz="385785" rtl="0" eaLnBrk="1" latinLnBrk="0" hangingPunct="1">
        <a:defRPr sz="759" kern="1200">
          <a:solidFill>
            <a:schemeClr val="tx1"/>
          </a:solidFill>
          <a:latin typeface="+mn-lt"/>
          <a:ea typeface="+mn-ea"/>
          <a:cs typeface="+mn-cs"/>
        </a:defRPr>
      </a:lvl6pPr>
      <a:lvl7pPr marL="1157356" algn="l" defTabSz="385785" rtl="0" eaLnBrk="1" latinLnBrk="0" hangingPunct="1">
        <a:defRPr sz="759" kern="1200">
          <a:solidFill>
            <a:schemeClr val="tx1"/>
          </a:solidFill>
          <a:latin typeface="+mn-lt"/>
          <a:ea typeface="+mn-ea"/>
          <a:cs typeface="+mn-cs"/>
        </a:defRPr>
      </a:lvl7pPr>
      <a:lvl8pPr marL="1350249" algn="l" defTabSz="385785" rtl="0" eaLnBrk="1" latinLnBrk="0" hangingPunct="1">
        <a:defRPr sz="759" kern="1200">
          <a:solidFill>
            <a:schemeClr val="tx1"/>
          </a:solidFill>
          <a:latin typeface="+mn-lt"/>
          <a:ea typeface="+mn-ea"/>
          <a:cs typeface="+mn-cs"/>
        </a:defRPr>
      </a:lvl8pPr>
      <a:lvl9pPr marL="1543141" algn="l" defTabSz="385785" rtl="0" eaLnBrk="1" latinLnBrk="0" hangingPunct="1">
        <a:defRPr sz="75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image" Target="../media/image10.jpe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eg"/><Relationship Id="rId1" Type="http://schemas.openxmlformats.org/officeDocument/2006/relationships/slideLayout" Target="../slideLayouts/slideLayout12.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jpeg"/><Relationship Id="rId19" Type="http://schemas.openxmlformats.org/officeDocument/2006/relationships/image" Target="../media/image17.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51000">
              <a:schemeClr val="tx2">
                <a:lumMod val="20000"/>
                <a:lumOff val="80000"/>
              </a:schemeClr>
            </a:gs>
            <a:gs pos="15000">
              <a:schemeClr val="accent1">
                <a:lumMod val="56000"/>
                <a:lumOff val="44000"/>
                <a:alpha val="7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15" name="Rectangle 5"/>
          <p:cNvSpPr txBox="1"/>
          <p:nvPr/>
        </p:nvSpPr>
        <p:spPr>
          <a:xfrm>
            <a:off x="299442" y="880293"/>
            <a:ext cx="4533900" cy="369332"/>
          </a:xfrm>
          <a:prstGeom prst="rect">
            <a:avLst/>
          </a:prstGeom>
          <a:solidFill>
            <a:schemeClr val="bg1">
              <a:alpha val="65000"/>
            </a:schemeClr>
          </a:solid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a:defRPr sz="2400">
                <a:latin typeface="Arial"/>
                <a:ea typeface="Arial"/>
                <a:cs typeface="Arial"/>
                <a:sym typeface="Arial"/>
              </a:defRPr>
            </a:lvl1pPr>
          </a:lstStyle>
          <a:p>
            <a:r>
              <a:rPr lang="de-DE" sz="900" dirty="0"/>
              <a:t>Tanevska Zrmanovska Aneta</a:t>
            </a:r>
            <a:r>
              <a:rPr lang="en-US" sz="900" baseline="30000" dirty="0">
                <a:effectLst/>
                <a:latin typeface="Arial" panose="020B0604020202020204" pitchFamily="34" charset="0"/>
                <a:ea typeface="Calibri" panose="020F0502020204030204" pitchFamily="34" charset="0"/>
                <a:cs typeface="Arial" panose="020B0604020202020204" pitchFamily="34" charset="0"/>
              </a:rPr>
              <a:t>1</a:t>
            </a:r>
            <a:r>
              <a:rPr lang="de-DE" sz="900" dirty="0"/>
              <a:t>, Krsteska B.</a:t>
            </a:r>
            <a:r>
              <a:rPr lang="en-US" sz="900" baseline="30000" dirty="0">
                <a:effectLst/>
                <a:latin typeface="Arial" panose="020B0604020202020204" pitchFamily="34" charset="0"/>
                <a:ea typeface="Calibri" panose="020F0502020204030204" pitchFamily="34" charset="0"/>
                <a:cs typeface="Arial" panose="020B0604020202020204" pitchFamily="34" charset="0"/>
              </a:rPr>
              <a:t>1</a:t>
            </a:r>
            <a:r>
              <a:rPr lang="de-DE" sz="900" dirty="0"/>
              <a:t>, Petrushevska G.</a:t>
            </a:r>
            <a:r>
              <a:rPr lang="en-US" sz="900" baseline="30000" dirty="0">
                <a:effectLst/>
                <a:latin typeface="Arial" panose="020B0604020202020204" pitchFamily="34" charset="0"/>
                <a:ea typeface="Calibri" panose="020F0502020204030204" pitchFamily="34" charset="0"/>
                <a:cs typeface="Arial" panose="020B0604020202020204" pitchFamily="34" charset="0"/>
              </a:rPr>
              <a:t>1</a:t>
            </a:r>
            <a:endParaRPr lang="de-DE" sz="900" dirty="0">
              <a:latin typeface="Arial" panose="020B0604020202020204" pitchFamily="34" charset="0"/>
              <a:cs typeface="Arial" panose="020B0604020202020204" pitchFamily="34" charset="0"/>
            </a:endParaRPr>
          </a:p>
          <a:p>
            <a:endParaRPr lang="de-DE" sz="600" dirty="0"/>
          </a:p>
          <a:p>
            <a:r>
              <a:rPr lang="en-US" sz="900" baseline="30000" dirty="0">
                <a:effectLst/>
                <a:latin typeface="Arial" panose="020B0604020202020204" pitchFamily="34" charset="0"/>
                <a:ea typeface="Calibri" panose="020F0502020204030204" pitchFamily="34" charset="0"/>
                <a:cs typeface="Arial" panose="020B0604020202020204" pitchFamily="34" charset="0"/>
              </a:rPr>
              <a:t>1</a:t>
            </a:r>
            <a:r>
              <a:rPr lang="de-DE" sz="900" dirty="0"/>
              <a:t> Institute of Pathology, </a:t>
            </a:r>
            <a:r>
              <a:rPr lang="en-US" sz="900" dirty="0"/>
              <a:t>Faculty of Medicine, Ss Cyril and Methodius University, Skopje </a:t>
            </a:r>
          </a:p>
        </p:txBody>
      </p:sp>
      <p:sp>
        <p:nvSpPr>
          <p:cNvPr id="116" name="Rectangle 6"/>
          <p:cNvSpPr txBox="1"/>
          <p:nvPr/>
        </p:nvSpPr>
        <p:spPr>
          <a:xfrm>
            <a:off x="306411" y="1552887"/>
            <a:ext cx="4526931" cy="431528"/>
          </a:xfrm>
          <a:prstGeom prst="rect">
            <a:avLst/>
          </a:prstGeom>
          <a:solidFill>
            <a:schemeClr val="bg1">
              <a:alpha val="65000"/>
            </a:schemeClr>
          </a:solidFill>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just">
              <a:lnSpc>
                <a:spcPct val="140000"/>
              </a:lnSpc>
              <a:defRPr sz="1600">
                <a:latin typeface="Arial"/>
                <a:ea typeface="Arial"/>
                <a:cs typeface="Arial"/>
                <a:sym typeface="Arial"/>
              </a:defRPr>
            </a:lvl1pPr>
          </a:lstStyle>
          <a:p>
            <a:pPr>
              <a:lnSpc>
                <a:spcPct val="150000"/>
              </a:lnSpc>
            </a:pPr>
            <a:r>
              <a:rPr lang="en-US" sz="650" spc="30" dirty="0"/>
              <a:t>Extramedullary plasmacytoma represents 5% of plasma cell neoplasms. Plasmacytoma of the testis is extremely rare and may occur as isolated tumor or in concomitance with multiple myeloma.  </a:t>
            </a:r>
          </a:p>
          <a:p>
            <a:pPr>
              <a:lnSpc>
                <a:spcPct val="150000"/>
              </a:lnSpc>
            </a:pPr>
            <a:r>
              <a:rPr lang="en-US" sz="650" spc="30" dirty="0"/>
              <a:t>We report a case of testicular plasmacytoma in 77 year old male patient. </a:t>
            </a:r>
          </a:p>
        </p:txBody>
      </p:sp>
      <p:pic>
        <p:nvPicPr>
          <p:cNvPr id="3" name="Picture 2">
            <a:extLst>
              <a:ext uri="{FF2B5EF4-FFF2-40B4-BE49-F238E27FC236}">
                <a16:creationId xmlns:a16="http://schemas.microsoft.com/office/drawing/2014/main" id="{9A93F609-C5CE-D848-0AE6-03F9AA52BA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9402" y="3781707"/>
            <a:ext cx="960000" cy="720000"/>
          </a:xfrm>
          <a:prstGeom prst="rect">
            <a:avLst/>
          </a:prstGeom>
          <a:ln w="6350">
            <a:solidFill>
              <a:schemeClr val="accent1">
                <a:lumMod val="50000"/>
              </a:schemeClr>
            </a:solidFill>
          </a:ln>
          <a:effectLst>
            <a:outerShdw blurRad="50800" dist="38100" algn="l" rotWithShape="0">
              <a:prstClr val="black">
                <a:alpha val="40000"/>
              </a:prstClr>
            </a:outerShdw>
          </a:effectLst>
        </p:spPr>
      </p:pic>
      <p:sp>
        <p:nvSpPr>
          <p:cNvPr id="117" name="Rectangle 7"/>
          <p:cNvSpPr txBox="1"/>
          <p:nvPr/>
        </p:nvSpPr>
        <p:spPr>
          <a:xfrm>
            <a:off x="1008413" y="150270"/>
            <a:ext cx="3042499" cy="623248"/>
          </a:xfrm>
          <a:prstGeom prst="rect">
            <a:avLst/>
          </a:prstGeom>
          <a:solidFill>
            <a:schemeClr val="bg1">
              <a:alpha val="65000"/>
            </a:schemeClr>
          </a:solid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l">
              <a:defRPr sz="3200" b="1">
                <a:latin typeface="Arial"/>
                <a:ea typeface="Arial"/>
                <a:cs typeface="Arial"/>
                <a:sym typeface="Arial"/>
              </a:defRPr>
            </a:lvl1pPr>
          </a:lstStyle>
          <a:p>
            <a:pPr indent="-180000" algn="ctr"/>
            <a:r>
              <a:rPr lang="en-US" sz="1350" dirty="0"/>
              <a:t>Case report: </a:t>
            </a:r>
          </a:p>
          <a:p>
            <a:pPr indent="-180000" algn="ctr"/>
            <a:r>
              <a:rPr lang="en-US" sz="1350" dirty="0"/>
              <a:t>Plasmacytoma of the testis as initial presentation of multiple myeloma</a:t>
            </a:r>
            <a:endParaRPr sz="1350" dirty="0"/>
          </a:p>
        </p:txBody>
      </p:sp>
      <p:pic>
        <p:nvPicPr>
          <p:cNvPr id="1028" name="Picture 4" descr="ukim_mf_logo_transparent – Медицински факултет">
            <a:extLst>
              <a:ext uri="{FF2B5EF4-FFF2-40B4-BE49-F238E27FC236}">
                <a16:creationId xmlns:a16="http://schemas.microsoft.com/office/drawing/2014/main" id="{D6C539A3-17B0-B67A-0458-991D7C9E5B6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65" r="51145"/>
          <a:stretch/>
        </p:blipFill>
        <p:spPr bwMode="auto">
          <a:xfrm>
            <a:off x="299442" y="150508"/>
            <a:ext cx="615702" cy="623248"/>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6">
            <a:extLst>
              <a:ext uri="{FF2B5EF4-FFF2-40B4-BE49-F238E27FC236}">
                <a16:creationId xmlns:a16="http://schemas.microsoft.com/office/drawing/2014/main" id="{DA735220-6C63-2275-FF8C-840F7D68DF2A}"/>
              </a:ext>
            </a:extLst>
          </p:cNvPr>
          <p:cNvSpPr txBox="1"/>
          <p:nvPr/>
        </p:nvSpPr>
        <p:spPr>
          <a:xfrm>
            <a:off x="2202226" y="1396650"/>
            <a:ext cx="735299" cy="161839"/>
          </a:xfrm>
          <a:prstGeom prst="rect">
            <a:avLst/>
          </a:prstGeom>
          <a:solidFill>
            <a:schemeClr val="tx2">
              <a:lumMod val="75000"/>
            </a:schemeClr>
          </a:solid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just">
              <a:lnSpc>
                <a:spcPct val="140000"/>
              </a:lnSpc>
              <a:defRPr sz="1600">
                <a:latin typeface="Arial"/>
                <a:ea typeface="Arial"/>
                <a:cs typeface="Arial"/>
                <a:sym typeface="Arial"/>
              </a:defRPr>
            </a:lvl1pPr>
          </a:lstStyle>
          <a:p>
            <a:pPr algn="ctr">
              <a:lnSpc>
                <a:spcPct val="150000"/>
              </a:lnSpc>
            </a:pPr>
            <a:r>
              <a:rPr lang="en-US" sz="800" b="1" spc="50" dirty="0">
                <a:solidFill>
                  <a:schemeClr val="bg1"/>
                </a:solidFill>
              </a:rPr>
              <a:t>Objectives:</a:t>
            </a:r>
          </a:p>
        </p:txBody>
      </p:sp>
      <p:sp>
        <p:nvSpPr>
          <p:cNvPr id="20" name="Rectangle 6">
            <a:extLst>
              <a:ext uri="{FF2B5EF4-FFF2-40B4-BE49-F238E27FC236}">
                <a16:creationId xmlns:a16="http://schemas.microsoft.com/office/drawing/2014/main" id="{38681786-8F8B-2AD6-BDF1-3A871040D391}"/>
              </a:ext>
            </a:extLst>
          </p:cNvPr>
          <p:cNvSpPr txBox="1"/>
          <p:nvPr/>
        </p:nvSpPr>
        <p:spPr>
          <a:xfrm>
            <a:off x="306411" y="2268213"/>
            <a:ext cx="4526931" cy="675378"/>
          </a:xfrm>
          <a:prstGeom prst="rect">
            <a:avLst/>
          </a:prstGeom>
          <a:solidFill>
            <a:schemeClr val="bg1">
              <a:alpha val="65000"/>
            </a:schemeClr>
          </a:solidFill>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just">
              <a:lnSpc>
                <a:spcPct val="140000"/>
              </a:lnSpc>
              <a:defRPr sz="1600">
                <a:latin typeface="Arial"/>
                <a:ea typeface="Arial"/>
                <a:cs typeface="Arial"/>
                <a:sym typeface="Arial"/>
              </a:defRPr>
            </a:lvl1pPr>
          </a:lstStyle>
          <a:p>
            <a:pPr>
              <a:lnSpc>
                <a:spcPct val="150000"/>
              </a:lnSpc>
            </a:pPr>
            <a:r>
              <a:rPr lang="en-US" sz="600" spc="30" dirty="0"/>
              <a:t>The physical examination and ultrasonography revealed enlarged left testicle. Based on a clinical diagnosis, an inguinal orchidectomy was performed. On gross examination the testicle measured 7x4x4cm and was entire occupied by a solid white fleshy tumor. Formalin fixed, paraffin embedded tissue samples were stained with H&amp;E (Fig.6-11) and immunohistochemically with CD138 (Fig.12), MUM1 (Fig.14), CD79 (Fig.13), CD3 (Fig.4), CD20 (Fig.5), CD117 (Fig.2), PLAP (Fig.1), OCT 3/4 (Fig.3) and Ki 67 (Fig.15).</a:t>
            </a:r>
          </a:p>
        </p:txBody>
      </p:sp>
      <p:sp>
        <p:nvSpPr>
          <p:cNvPr id="21" name="Rectangle 6">
            <a:extLst>
              <a:ext uri="{FF2B5EF4-FFF2-40B4-BE49-F238E27FC236}">
                <a16:creationId xmlns:a16="http://schemas.microsoft.com/office/drawing/2014/main" id="{3B6F2964-EEE5-5A12-6AAC-F13BA5AE5BE1}"/>
              </a:ext>
            </a:extLst>
          </p:cNvPr>
          <p:cNvSpPr txBox="1"/>
          <p:nvPr/>
        </p:nvSpPr>
        <p:spPr>
          <a:xfrm>
            <a:off x="292471" y="6802178"/>
            <a:ext cx="4526931" cy="1100942"/>
          </a:xfrm>
          <a:prstGeom prst="rect">
            <a:avLst/>
          </a:prstGeom>
          <a:solidFill>
            <a:schemeClr val="bg1">
              <a:alpha val="65000"/>
            </a:schemeClr>
          </a:solidFill>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just">
              <a:lnSpc>
                <a:spcPct val="140000"/>
              </a:lnSpc>
              <a:defRPr sz="1600">
                <a:latin typeface="Arial"/>
                <a:ea typeface="Arial"/>
                <a:cs typeface="Arial"/>
                <a:sym typeface="Arial"/>
              </a:defRPr>
            </a:lvl1pPr>
          </a:lstStyle>
          <a:p>
            <a:pPr>
              <a:lnSpc>
                <a:spcPct val="150000"/>
              </a:lnSpc>
            </a:pPr>
            <a:r>
              <a:rPr lang="en-US" sz="600" spc="30" dirty="0"/>
              <a:t>Microscopic examination revealed a malignant neoplasm composed of atypical plasma cells with pale eosinophilic cytoplasm and polymorphic and polychromatic nuclei which diffusely obliterated underlying testicular parenchyma and infiltrating the epididymis and surrounding peri testicular fibrous tissue. Immunohistochemically the cells were positive for CD138 (Fig.12), MUM1 (Fig.14) and CD79 (Fig.13) and negative for CD3 (Fig.4), CD20 (Fig.5), OCT 3/4 (Fig.3), CD117 (Fig.2) and PLAP (Fig.1) with Ki67 (Fig.15) 80%. After period of two and half months the diagnose of multiple myeloma was established with bone marrow aspiration showed 60% plasma cells, flow cytometry with CD38 and CD138 (Fig.14) plasma cells and serum protein </a:t>
            </a:r>
            <a:r>
              <a:rPr lang="en-US" sz="600" spc="30" dirty="0" err="1"/>
              <a:t>immunoelectrophoresis</a:t>
            </a:r>
            <a:r>
              <a:rPr lang="en-US" sz="600" spc="30" dirty="0"/>
              <a:t> IgA idiotype (Fig.16). Patient died after two-week therapy with corticosteroids or four months after initiate diagnose of plasmacytoma </a:t>
            </a:r>
            <a:r>
              <a:rPr lang="en-US" sz="650" spc="30" dirty="0"/>
              <a:t>of testis. </a:t>
            </a:r>
          </a:p>
        </p:txBody>
      </p:sp>
      <p:sp>
        <p:nvSpPr>
          <p:cNvPr id="24" name="Rectangle 6">
            <a:extLst>
              <a:ext uri="{FF2B5EF4-FFF2-40B4-BE49-F238E27FC236}">
                <a16:creationId xmlns:a16="http://schemas.microsoft.com/office/drawing/2014/main" id="{BC25CB08-C924-C3B6-029E-3C3778A63391}"/>
              </a:ext>
            </a:extLst>
          </p:cNvPr>
          <p:cNvSpPr txBox="1"/>
          <p:nvPr/>
        </p:nvSpPr>
        <p:spPr>
          <a:xfrm>
            <a:off x="306411" y="8203633"/>
            <a:ext cx="4526931" cy="675378"/>
          </a:xfrm>
          <a:prstGeom prst="rect">
            <a:avLst/>
          </a:prstGeom>
          <a:solidFill>
            <a:schemeClr val="bg1">
              <a:alpha val="65000"/>
            </a:schemeClr>
          </a:solidFill>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just">
              <a:lnSpc>
                <a:spcPct val="140000"/>
              </a:lnSpc>
              <a:defRPr sz="1600">
                <a:latin typeface="Arial"/>
                <a:ea typeface="Arial"/>
                <a:cs typeface="Arial"/>
                <a:sym typeface="Arial"/>
              </a:defRPr>
            </a:lvl1pPr>
          </a:lstStyle>
          <a:p>
            <a:pPr>
              <a:lnSpc>
                <a:spcPct val="150000"/>
              </a:lnSpc>
            </a:pPr>
            <a:r>
              <a:rPr lang="en-US" sz="600" spc="30" dirty="0"/>
              <a:t>Testicular plasmacytoma is extremely rare presentation of extramedullary plasmacytoma. Taking into account the additional data obtained about the patient we concluded that in our case it was the first manifestation of systemic disease referred as multiple myeloma. According to the revied literature of reported cases of solitary testicular plasmacytomas the majority were the IgA idiotype with incidence 46,7% opposite 25% cases in classical myeloma. Our patient presented with IgA idiotype, confirming the majority of cases with testicular plasmacytoma. </a:t>
            </a:r>
          </a:p>
        </p:txBody>
      </p:sp>
      <p:sp>
        <p:nvSpPr>
          <p:cNvPr id="25" name="Rectangle 6">
            <a:extLst>
              <a:ext uri="{FF2B5EF4-FFF2-40B4-BE49-F238E27FC236}">
                <a16:creationId xmlns:a16="http://schemas.microsoft.com/office/drawing/2014/main" id="{613EC897-511A-2039-DC3A-826E8C8DBA63}"/>
              </a:ext>
            </a:extLst>
          </p:cNvPr>
          <p:cNvSpPr txBox="1"/>
          <p:nvPr/>
        </p:nvSpPr>
        <p:spPr>
          <a:xfrm>
            <a:off x="2202226" y="8036260"/>
            <a:ext cx="735299" cy="161839"/>
          </a:xfrm>
          <a:prstGeom prst="rect">
            <a:avLst/>
          </a:prstGeom>
          <a:solidFill>
            <a:schemeClr val="tx2">
              <a:lumMod val="75000"/>
            </a:schemeClr>
          </a:solid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just">
              <a:lnSpc>
                <a:spcPct val="140000"/>
              </a:lnSpc>
              <a:defRPr sz="1600">
                <a:latin typeface="Arial"/>
                <a:ea typeface="Arial"/>
                <a:cs typeface="Arial"/>
                <a:sym typeface="Arial"/>
              </a:defRPr>
            </a:lvl1pPr>
          </a:lstStyle>
          <a:p>
            <a:pPr algn="ctr">
              <a:lnSpc>
                <a:spcPct val="150000"/>
              </a:lnSpc>
            </a:pPr>
            <a:r>
              <a:rPr lang="en-US" sz="800" b="1" spc="50" dirty="0">
                <a:solidFill>
                  <a:schemeClr val="bg1"/>
                </a:solidFill>
              </a:rPr>
              <a:t>Conclusion:</a:t>
            </a:r>
          </a:p>
        </p:txBody>
      </p:sp>
      <p:sp>
        <p:nvSpPr>
          <p:cNvPr id="26" name="Rectangle 6">
            <a:extLst>
              <a:ext uri="{FF2B5EF4-FFF2-40B4-BE49-F238E27FC236}">
                <a16:creationId xmlns:a16="http://schemas.microsoft.com/office/drawing/2014/main" id="{975F418B-8FB3-9AF6-9883-B2206B6A3364}"/>
              </a:ext>
            </a:extLst>
          </p:cNvPr>
          <p:cNvSpPr txBox="1"/>
          <p:nvPr/>
        </p:nvSpPr>
        <p:spPr>
          <a:xfrm>
            <a:off x="2202226" y="6642698"/>
            <a:ext cx="735299" cy="161839"/>
          </a:xfrm>
          <a:prstGeom prst="rect">
            <a:avLst/>
          </a:prstGeom>
          <a:solidFill>
            <a:schemeClr val="tx2">
              <a:lumMod val="75000"/>
            </a:schemeClr>
          </a:solid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just">
              <a:lnSpc>
                <a:spcPct val="140000"/>
              </a:lnSpc>
              <a:defRPr sz="1600">
                <a:latin typeface="Arial"/>
                <a:ea typeface="Arial"/>
                <a:cs typeface="Arial"/>
                <a:sym typeface="Arial"/>
              </a:defRPr>
            </a:lvl1pPr>
          </a:lstStyle>
          <a:p>
            <a:pPr algn="ctr">
              <a:lnSpc>
                <a:spcPct val="150000"/>
              </a:lnSpc>
            </a:pPr>
            <a:r>
              <a:rPr lang="en-US" sz="800" b="1" spc="50" dirty="0">
                <a:solidFill>
                  <a:schemeClr val="bg1"/>
                </a:solidFill>
              </a:rPr>
              <a:t>Results:</a:t>
            </a:r>
          </a:p>
        </p:txBody>
      </p:sp>
      <p:sp>
        <p:nvSpPr>
          <p:cNvPr id="27" name="Rectangle 6">
            <a:extLst>
              <a:ext uri="{FF2B5EF4-FFF2-40B4-BE49-F238E27FC236}">
                <a16:creationId xmlns:a16="http://schemas.microsoft.com/office/drawing/2014/main" id="{FFC8A75F-597F-E395-35CC-D995AA91FF39}"/>
              </a:ext>
            </a:extLst>
          </p:cNvPr>
          <p:cNvSpPr txBox="1"/>
          <p:nvPr/>
        </p:nvSpPr>
        <p:spPr>
          <a:xfrm>
            <a:off x="2202226" y="2106374"/>
            <a:ext cx="735299" cy="161839"/>
          </a:xfrm>
          <a:prstGeom prst="rect">
            <a:avLst/>
          </a:prstGeom>
          <a:solidFill>
            <a:schemeClr val="tx2">
              <a:lumMod val="75000"/>
            </a:schemeClr>
          </a:solid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just">
              <a:lnSpc>
                <a:spcPct val="140000"/>
              </a:lnSpc>
              <a:defRPr sz="1600">
                <a:latin typeface="Arial"/>
                <a:ea typeface="Arial"/>
                <a:cs typeface="Arial"/>
                <a:sym typeface="Arial"/>
              </a:defRPr>
            </a:lvl1pPr>
          </a:lstStyle>
          <a:p>
            <a:pPr algn="ctr">
              <a:lnSpc>
                <a:spcPct val="150000"/>
              </a:lnSpc>
            </a:pPr>
            <a:r>
              <a:rPr lang="en-US" sz="800" b="1" spc="50" dirty="0">
                <a:solidFill>
                  <a:schemeClr val="bg1"/>
                </a:solidFill>
              </a:rPr>
              <a:t>Methods:</a:t>
            </a:r>
          </a:p>
        </p:txBody>
      </p:sp>
      <p:pic>
        <p:nvPicPr>
          <p:cNvPr id="6" name="Picture 5">
            <a:extLst>
              <a:ext uri="{FF2B5EF4-FFF2-40B4-BE49-F238E27FC236}">
                <a16:creationId xmlns:a16="http://schemas.microsoft.com/office/drawing/2014/main" id="{72B2269C-C453-B28C-9EA2-8A9E0EBF6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86972" y="3519207"/>
            <a:ext cx="960000" cy="720000"/>
          </a:xfrm>
          <a:prstGeom prst="rect">
            <a:avLst/>
          </a:prstGeom>
          <a:ln w="6350">
            <a:solidFill>
              <a:schemeClr val="tx2">
                <a:lumMod val="50000"/>
              </a:schemeClr>
            </a:solidFill>
          </a:ln>
          <a:effectLst>
            <a:outerShdw blurRad="50800" dist="38100" dir="16200000" rotWithShape="0">
              <a:prstClr val="black">
                <a:alpha val="40000"/>
              </a:prstClr>
            </a:outerShdw>
          </a:effectLst>
        </p:spPr>
      </p:pic>
      <p:pic>
        <p:nvPicPr>
          <p:cNvPr id="8" name="Picture 7">
            <a:extLst>
              <a:ext uri="{FF2B5EF4-FFF2-40B4-BE49-F238E27FC236}">
                <a16:creationId xmlns:a16="http://schemas.microsoft.com/office/drawing/2014/main" id="{8AA5F111-AA3B-2D3F-06CC-8F620940C18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02878" y="3519207"/>
            <a:ext cx="960000" cy="720000"/>
          </a:xfrm>
          <a:prstGeom prst="rect">
            <a:avLst/>
          </a:prstGeom>
          <a:ln w="6350">
            <a:solidFill>
              <a:schemeClr val="tx2">
                <a:lumMod val="50000"/>
              </a:schemeClr>
            </a:solidFill>
          </a:ln>
          <a:effectLst>
            <a:outerShdw blurRad="50800" dist="38100" dir="16200000" rotWithShape="0">
              <a:prstClr val="black">
                <a:alpha val="40000"/>
              </a:prstClr>
            </a:outerShdw>
          </a:effectLst>
        </p:spPr>
      </p:pic>
      <p:pic>
        <p:nvPicPr>
          <p:cNvPr id="10" name="Picture 9">
            <a:extLst>
              <a:ext uri="{FF2B5EF4-FFF2-40B4-BE49-F238E27FC236}">
                <a16:creationId xmlns:a16="http://schemas.microsoft.com/office/drawing/2014/main" id="{8B19E389-2AFD-E843-715F-E6AE5D08986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85429" y="4515783"/>
            <a:ext cx="960000" cy="720000"/>
          </a:xfrm>
          <a:prstGeom prst="rect">
            <a:avLst/>
          </a:prstGeom>
          <a:ln w="6350">
            <a:solidFill>
              <a:schemeClr val="tx2">
                <a:lumMod val="50000"/>
              </a:schemeClr>
            </a:solidFill>
          </a:ln>
          <a:effectLst>
            <a:outerShdw blurRad="63500" sx="102000" sy="102000" algn="ctr" rotWithShape="0">
              <a:prstClr val="black">
                <a:alpha val="40000"/>
              </a:prstClr>
            </a:outerShdw>
          </a:effectLst>
        </p:spPr>
      </p:pic>
      <p:pic>
        <p:nvPicPr>
          <p:cNvPr id="12" name="Picture 11">
            <a:extLst>
              <a:ext uri="{FF2B5EF4-FFF2-40B4-BE49-F238E27FC236}">
                <a16:creationId xmlns:a16="http://schemas.microsoft.com/office/drawing/2014/main" id="{24807436-9740-5231-3283-29C0F1E0034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03908" y="4515783"/>
            <a:ext cx="960000" cy="720000"/>
          </a:xfrm>
          <a:prstGeom prst="rect">
            <a:avLst/>
          </a:prstGeom>
          <a:ln w="6350">
            <a:solidFill>
              <a:schemeClr val="tx2">
                <a:lumMod val="50000"/>
              </a:schemeClr>
            </a:solidFill>
          </a:ln>
          <a:effectLst>
            <a:outerShdw blurRad="63500" sx="102000" sy="102000" algn="ctr" rotWithShape="0">
              <a:prstClr val="black">
                <a:alpha val="40000"/>
              </a:prstClr>
            </a:outerShdw>
          </a:effectLst>
        </p:spPr>
      </p:pic>
      <p:pic>
        <p:nvPicPr>
          <p:cNvPr id="28" name="Picture 27">
            <a:extLst>
              <a:ext uri="{FF2B5EF4-FFF2-40B4-BE49-F238E27FC236}">
                <a16:creationId xmlns:a16="http://schemas.microsoft.com/office/drawing/2014/main" id="{F50F5B12-9025-073F-5D2B-C4A34D45E2E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595007" y="5519004"/>
            <a:ext cx="960000" cy="720000"/>
          </a:xfrm>
          <a:prstGeom prst="rect">
            <a:avLst/>
          </a:prstGeom>
          <a:ln w="6350">
            <a:solidFill>
              <a:schemeClr val="tx2">
                <a:lumMod val="50000"/>
              </a:schemeClr>
            </a:solidFill>
          </a:ln>
          <a:effectLst>
            <a:outerShdw blurRad="50800" dist="38100" dir="5400000" algn="t" rotWithShape="0">
              <a:prstClr val="black">
                <a:alpha val="40000"/>
              </a:prstClr>
            </a:outerShdw>
          </a:effectLst>
        </p:spPr>
      </p:pic>
      <p:pic>
        <p:nvPicPr>
          <p:cNvPr id="30" name="Picture 29">
            <a:extLst>
              <a:ext uri="{FF2B5EF4-FFF2-40B4-BE49-F238E27FC236}">
                <a16:creationId xmlns:a16="http://schemas.microsoft.com/office/drawing/2014/main" id="{20D9B05F-F286-2B3D-765D-100712D792E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04064" y="5519004"/>
            <a:ext cx="960000" cy="720000"/>
          </a:xfrm>
          <a:prstGeom prst="rect">
            <a:avLst/>
          </a:prstGeom>
          <a:ln w="6350">
            <a:solidFill>
              <a:schemeClr val="tx2">
                <a:lumMod val="50000"/>
              </a:schemeClr>
            </a:solidFill>
          </a:ln>
          <a:effectLst>
            <a:outerShdw blurRad="50800" dist="38100" dir="5400000" algn="t" rotWithShape="0">
              <a:prstClr val="black">
                <a:alpha val="40000"/>
              </a:prstClr>
            </a:outerShdw>
          </a:effectLst>
        </p:spPr>
      </p:pic>
      <p:pic>
        <p:nvPicPr>
          <p:cNvPr id="32" name="Picture 31">
            <a:extLst>
              <a:ext uri="{FF2B5EF4-FFF2-40B4-BE49-F238E27FC236}">
                <a16:creationId xmlns:a16="http://schemas.microsoft.com/office/drawing/2014/main" id="{996837B8-01E1-EBF2-CD90-74E405809B8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5951" y="4511364"/>
            <a:ext cx="960000" cy="720000"/>
          </a:xfrm>
          <a:prstGeom prst="rect">
            <a:avLst/>
          </a:prstGeom>
          <a:ln w="6350">
            <a:solidFill>
              <a:schemeClr val="tx2">
                <a:lumMod val="50000"/>
              </a:schemeClr>
            </a:solidFill>
          </a:ln>
          <a:effectLst>
            <a:outerShdw blurRad="50800" dist="38100" dir="10800000" algn="r" rotWithShape="0">
              <a:prstClr val="black">
                <a:alpha val="40000"/>
              </a:prstClr>
            </a:outerShdw>
          </a:effectLst>
        </p:spPr>
      </p:pic>
      <p:pic>
        <p:nvPicPr>
          <p:cNvPr id="34" name="Picture 33">
            <a:extLst>
              <a:ext uri="{FF2B5EF4-FFF2-40B4-BE49-F238E27FC236}">
                <a16:creationId xmlns:a16="http://schemas.microsoft.com/office/drawing/2014/main" id="{2D167DDB-229A-6F4D-DF75-47D080AAE4E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596064" y="3057536"/>
            <a:ext cx="960000" cy="720000"/>
          </a:xfrm>
          <a:prstGeom prst="rect">
            <a:avLst/>
          </a:prstGeom>
          <a:ln w="6350">
            <a:solidFill>
              <a:schemeClr val="tx2">
                <a:lumMod val="50000"/>
              </a:schemeClr>
            </a:solidFill>
          </a:ln>
          <a:effectLst>
            <a:outerShdw blurRad="50800" dist="38100" algn="l" rotWithShape="0">
              <a:prstClr val="black">
                <a:alpha val="40000"/>
              </a:prstClr>
            </a:outerShdw>
          </a:effectLst>
        </p:spPr>
      </p:pic>
      <p:pic>
        <p:nvPicPr>
          <p:cNvPr id="38" name="Picture 37">
            <a:extLst>
              <a:ext uri="{FF2B5EF4-FFF2-40B4-BE49-F238E27FC236}">
                <a16:creationId xmlns:a16="http://schemas.microsoft.com/office/drawing/2014/main" id="{F3EA8D6B-505E-065C-C668-C5E2A00AFBC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077549" y="4505654"/>
            <a:ext cx="960000" cy="720000"/>
          </a:xfrm>
          <a:prstGeom prst="rect">
            <a:avLst/>
          </a:prstGeom>
          <a:ln w="6350">
            <a:solidFill>
              <a:schemeClr val="tx2">
                <a:lumMod val="50000"/>
              </a:schemeClr>
            </a:solidFill>
          </a:ln>
          <a:effectLst>
            <a:outerShdw blurRad="50800" dist="38100" algn="l" rotWithShape="0">
              <a:prstClr val="black">
                <a:alpha val="40000"/>
              </a:prstClr>
            </a:outerShdw>
          </a:effectLst>
        </p:spPr>
      </p:pic>
      <p:pic>
        <p:nvPicPr>
          <p:cNvPr id="40" name="Picture 39">
            <a:extLst>
              <a:ext uri="{FF2B5EF4-FFF2-40B4-BE49-F238E27FC236}">
                <a16:creationId xmlns:a16="http://schemas.microsoft.com/office/drawing/2014/main" id="{B434D92C-7F5E-E354-6A0E-B2A2121B02A6}"/>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859402" y="5232226"/>
            <a:ext cx="960000" cy="720000"/>
          </a:xfrm>
          <a:prstGeom prst="rect">
            <a:avLst/>
          </a:prstGeom>
          <a:ln w="6350">
            <a:solidFill>
              <a:schemeClr val="tx2">
                <a:lumMod val="50000"/>
              </a:schemeClr>
            </a:solidFill>
          </a:ln>
          <a:effectLst>
            <a:outerShdw blurRad="50800" dist="38100" algn="l" rotWithShape="0">
              <a:prstClr val="black">
                <a:alpha val="40000"/>
              </a:prstClr>
            </a:outerShdw>
          </a:effectLst>
        </p:spPr>
      </p:pic>
      <p:pic>
        <p:nvPicPr>
          <p:cNvPr id="42" name="Picture 41">
            <a:extLst>
              <a:ext uri="{FF2B5EF4-FFF2-40B4-BE49-F238E27FC236}">
                <a16:creationId xmlns:a16="http://schemas.microsoft.com/office/drawing/2014/main" id="{7FF9C17E-BB09-668A-D50F-1D8E2F0DD5ED}"/>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596064" y="5953814"/>
            <a:ext cx="960000" cy="720000"/>
          </a:xfrm>
          <a:prstGeom prst="rect">
            <a:avLst/>
          </a:prstGeom>
          <a:ln w="6350">
            <a:solidFill>
              <a:schemeClr val="tx2">
                <a:lumMod val="50000"/>
              </a:schemeClr>
            </a:solidFill>
          </a:ln>
          <a:effectLst>
            <a:outerShdw blurRad="50800" dist="38100" algn="l" rotWithShape="0">
              <a:prstClr val="black">
                <a:alpha val="40000"/>
              </a:prstClr>
            </a:outerShdw>
          </a:effectLst>
        </p:spPr>
      </p:pic>
      <p:pic>
        <p:nvPicPr>
          <p:cNvPr id="44" name="Picture 43">
            <a:extLst>
              <a:ext uri="{FF2B5EF4-FFF2-40B4-BE49-F238E27FC236}">
                <a16:creationId xmlns:a16="http://schemas.microsoft.com/office/drawing/2014/main" id="{2CED5432-8ACE-84FF-545C-F465C0D5C2ED}"/>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87436" y="3056068"/>
            <a:ext cx="960000" cy="720000"/>
          </a:xfrm>
          <a:prstGeom prst="rect">
            <a:avLst/>
          </a:prstGeom>
          <a:ln w="6350">
            <a:solidFill>
              <a:schemeClr val="tx2">
                <a:lumMod val="50000"/>
              </a:schemeClr>
            </a:solidFill>
          </a:ln>
          <a:effectLst>
            <a:outerShdw blurRad="50800" dist="38100" dir="10800000" algn="r" rotWithShape="0">
              <a:prstClr val="black">
                <a:alpha val="40000"/>
              </a:prstClr>
            </a:outerShdw>
          </a:effectLst>
        </p:spPr>
      </p:pic>
      <p:pic>
        <p:nvPicPr>
          <p:cNvPr id="46" name="Picture 45">
            <a:extLst>
              <a:ext uri="{FF2B5EF4-FFF2-40B4-BE49-F238E27FC236}">
                <a16:creationId xmlns:a16="http://schemas.microsoft.com/office/drawing/2014/main" id="{EB3E82FD-EFF0-10A1-A40B-7161279A4D8D}"/>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24098" y="3783716"/>
            <a:ext cx="960000" cy="720000"/>
          </a:xfrm>
          <a:prstGeom prst="rect">
            <a:avLst/>
          </a:prstGeom>
          <a:ln w="6350">
            <a:solidFill>
              <a:schemeClr val="tx2">
                <a:lumMod val="50000"/>
              </a:schemeClr>
            </a:solidFill>
          </a:ln>
          <a:effectLst>
            <a:outerShdw blurRad="50800" dist="38100" dir="10800000" algn="r" rotWithShape="0">
              <a:prstClr val="black">
                <a:alpha val="40000"/>
              </a:prstClr>
            </a:outerShdw>
          </a:effectLst>
        </p:spPr>
      </p:pic>
      <p:pic>
        <p:nvPicPr>
          <p:cNvPr id="48" name="Picture 47">
            <a:extLst>
              <a:ext uri="{FF2B5EF4-FFF2-40B4-BE49-F238E27FC236}">
                <a16:creationId xmlns:a16="http://schemas.microsoft.com/office/drawing/2014/main" id="{C20F51C3-959A-B519-3FA1-B4420002BA81}"/>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24098" y="5238356"/>
            <a:ext cx="960000" cy="720000"/>
          </a:xfrm>
          <a:prstGeom prst="rect">
            <a:avLst/>
          </a:prstGeom>
          <a:ln w="6350">
            <a:solidFill>
              <a:schemeClr val="tx2">
                <a:lumMod val="50000"/>
              </a:schemeClr>
            </a:solidFill>
          </a:ln>
          <a:effectLst>
            <a:outerShdw blurRad="50800" dist="38100" dir="10800000" algn="r" rotWithShape="0">
              <a:prstClr val="black">
                <a:alpha val="40000"/>
              </a:prstClr>
            </a:outerShdw>
          </a:effectLst>
        </p:spPr>
      </p:pic>
      <p:pic>
        <p:nvPicPr>
          <p:cNvPr id="50" name="Picture 49">
            <a:extLst>
              <a:ext uri="{FF2B5EF4-FFF2-40B4-BE49-F238E27FC236}">
                <a16:creationId xmlns:a16="http://schemas.microsoft.com/office/drawing/2014/main" id="{487BF277-F93D-0FF0-2681-B68FF49EAE0E}"/>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85951" y="5963203"/>
            <a:ext cx="960000" cy="720000"/>
          </a:xfrm>
          <a:prstGeom prst="rect">
            <a:avLst/>
          </a:prstGeom>
          <a:ln w="6350">
            <a:solidFill>
              <a:schemeClr val="tx2">
                <a:lumMod val="50000"/>
              </a:schemeClr>
            </a:solidFill>
          </a:ln>
          <a:effectLst>
            <a:outerShdw blurRad="50800" dist="38100" dir="10800000" algn="r" rotWithShape="0">
              <a:prstClr val="black">
                <a:alpha val="40000"/>
              </a:prstClr>
            </a:outerShdw>
          </a:effectLst>
        </p:spPr>
      </p:pic>
      <p:sp>
        <p:nvSpPr>
          <p:cNvPr id="51" name="TextBox 50">
            <a:extLst>
              <a:ext uri="{FF2B5EF4-FFF2-40B4-BE49-F238E27FC236}">
                <a16:creationId xmlns:a16="http://schemas.microsoft.com/office/drawing/2014/main" id="{7618EB87-3394-A4D8-79B1-2EA1714F290C}"/>
              </a:ext>
            </a:extLst>
          </p:cNvPr>
          <p:cNvSpPr txBox="1"/>
          <p:nvPr/>
        </p:nvSpPr>
        <p:spPr>
          <a:xfrm>
            <a:off x="1727475" y="4205412"/>
            <a:ext cx="697319"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Fig.6 H&amp;E x 5</a:t>
            </a:r>
            <a:endParaRPr lang="mk-MK" sz="600" b="1" dirty="0">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185B179F-C326-37BE-2AD5-414DB8DA6D74}"/>
              </a:ext>
            </a:extLst>
          </p:cNvPr>
          <p:cNvSpPr txBox="1"/>
          <p:nvPr/>
        </p:nvSpPr>
        <p:spPr>
          <a:xfrm>
            <a:off x="2718706" y="4200501"/>
            <a:ext cx="727221"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Fig.7 H&amp;E x 10</a:t>
            </a:r>
            <a:endParaRPr lang="mk-MK" sz="600" b="1"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854FACEA-02F0-E4AC-766D-9DA18D1563FE}"/>
              </a:ext>
            </a:extLst>
          </p:cNvPr>
          <p:cNvSpPr txBox="1"/>
          <p:nvPr/>
        </p:nvSpPr>
        <p:spPr>
          <a:xfrm>
            <a:off x="1718142" y="5203274"/>
            <a:ext cx="713730"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Fig.8 H&amp;E x 20</a:t>
            </a:r>
            <a:endParaRPr lang="mk-MK" sz="600" b="1" dirty="0">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DEE5A0BD-2133-82BA-FEB9-2ACD56B72B25}"/>
              </a:ext>
            </a:extLst>
          </p:cNvPr>
          <p:cNvSpPr txBox="1"/>
          <p:nvPr/>
        </p:nvSpPr>
        <p:spPr>
          <a:xfrm>
            <a:off x="2725451" y="5200908"/>
            <a:ext cx="713730"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Fig.9 H&amp;E x 20</a:t>
            </a:r>
            <a:endParaRPr lang="mk-MK" sz="600" b="1"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F0E33E48-B874-4501-E508-A165CB5B3BA6}"/>
              </a:ext>
            </a:extLst>
          </p:cNvPr>
          <p:cNvSpPr txBox="1"/>
          <p:nvPr/>
        </p:nvSpPr>
        <p:spPr>
          <a:xfrm>
            <a:off x="1687094" y="6220214"/>
            <a:ext cx="775826"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Fig.10 H&amp;E x 20</a:t>
            </a:r>
            <a:endParaRPr lang="mk-MK" sz="600" b="1" dirty="0">
              <a:latin typeface="Arial" panose="020B0604020202020204" pitchFamily="34" charset="0"/>
              <a:cs typeface="Arial" panose="020B0604020202020204" pitchFamily="34" charset="0"/>
            </a:endParaRPr>
          </a:p>
        </p:txBody>
      </p:sp>
      <p:sp>
        <p:nvSpPr>
          <p:cNvPr id="67" name="TextBox 66">
            <a:extLst>
              <a:ext uri="{FF2B5EF4-FFF2-40B4-BE49-F238E27FC236}">
                <a16:creationId xmlns:a16="http://schemas.microsoft.com/office/drawing/2014/main" id="{9CCAB12B-2609-5F1F-5BA4-C664962AF27D}"/>
              </a:ext>
            </a:extLst>
          </p:cNvPr>
          <p:cNvSpPr txBox="1"/>
          <p:nvPr/>
        </p:nvSpPr>
        <p:spPr>
          <a:xfrm>
            <a:off x="2696150" y="6223045"/>
            <a:ext cx="775826"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Fig.11 H&amp;E x 40</a:t>
            </a:r>
            <a:endParaRPr lang="mk-MK" sz="600" b="1"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1BB28E0D-34A0-0D11-3E98-3DA07B57C720}"/>
              </a:ext>
            </a:extLst>
          </p:cNvPr>
          <p:cNvSpPr txBox="1"/>
          <p:nvPr/>
        </p:nvSpPr>
        <p:spPr>
          <a:xfrm>
            <a:off x="867959" y="3019893"/>
            <a:ext cx="760349"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Fig.1 PLAP x 10</a:t>
            </a:r>
            <a:endParaRPr lang="mk-MK" sz="600" b="1"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74D5F960-CA43-7D00-F27C-023105D1FCD0}"/>
              </a:ext>
            </a:extLst>
          </p:cNvPr>
          <p:cNvSpPr txBox="1"/>
          <p:nvPr/>
        </p:nvSpPr>
        <p:spPr>
          <a:xfrm>
            <a:off x="254870" y="3743941"/>
            <a:ext cx="888725"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Fig.2 CD117 x 10</a:t>
            </a:r>
            <a:endParaRPr lang="mk-MK" sz="600" b="1"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E3CAE298-9E00-7148-E0B2-2DCC5D9ABCB8}"/>
              </a:ext>
            </a:extLst>
          </p:cNvPr>
          <p:cNvSpPr txBox="1"/>
          <p:nvPr/>
        </p:nvSpPr>
        <p:spPr>
          <a:xfrm>
            <a:off x="306412" y="4461491"/>
            <a:ext cx="870330"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Fig.3 OCT 3/4 x 10</a:t>
            </a:r>
            <a:endParaRPr lang="mk-MK" sz="600" b="1" dirty="0">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05BAACDE-AFF0-87A6-B5A4-888BB969B2D1}"/>
              </a:ext>
            </a:extLst>
          </p:cNvPr>
          <p:cNvSpPr txBox="1"/>
          <p:nvPr/>
        </p:nvSpPr>
        <p:spPr>
          <a:xfrm>
            <a:off x="254248" y="5198091"/>
            <a:ext cx="870330"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Fig.4 CD3 x 10</a:t>
            </a:r>
            <a:endParaRPr lang="mk-MK" sz="600" b="1" dirty="0">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95357878-5548-2268-A6D8-113B9034F949}"/>
              </a:ext>
            </a:extLst>
          </p:cNvPr>
          <p:cNvSpPr txBox="1"/>
          <p:nvPr/>
        </p:nvSpPr>
        <p:spPr>
          <a:xfrm>
            <a:off x="867960" y="5921991"/>
            <a:ext cx="892982"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Fig.5 CD20 x 10</a:t>
            </a:r>
            <a:endParaRPr lang="mk-MK" sz="600" b="1" dirty="0">
              <a:latin typeface="Arial" panose="020B0604020202020204" pitchFamily="34" charset="0"/>
              <a:cs typeface="Arial" panose="020B0604020202020204" pitchFamily="34" charset="0"/>
            </a:endParaRPr>
          </a:p>
        </p:txBody>
      </p:sp>
      <p:sp>
        <p:nvSpPr>
          <p:cNvPr id="73" name="TextBox 72">
            <a:extLst>
              <a:ext uri="{FF2B5EF4-FFF2-40B4-BE49-F238E27FC236}">
                <a16:creationId xmlns:a16="http://schemas.microsoft.com/office/drawing/2014/main" id="{9D1EC06E-A2DA-5F74-AB31-900FC8F33265}"/>
              </a:ext>
            </a:extLst>
          </p:cNvPr>
          <p:cNvSpPr txBox="1"/>
          <p:nvPr/>
        </p:nvSpPr>
        <p:spPr>
          <a:xfrm>
            <a:off x="3518148" y="5915641"/>
            <a:ext cx="725643"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Fig.16 IgA x 10</a:t>
            </a:r>
            <a:endParaRPr lang="mk-MK" sz="600" b="1" dirty="0">
              <a:latin typeface="Arial" panose="020B0604020202020204" pitchFamily="34" charset="0"/>
              <a:cs typeface="Arial" panose="020B0604020202020204" pitchFamily="34" charset="0"/>
            </a:endParaRPr>
          </a:p>
        </p:txBody>
      </p:sp>
      <p:sp>
        <p:nvSpPr>
          <p:cNvPr id="74" name="TextBox 73">
            <a:extLst>
              <a:ext uri="{FF2B5EF4-FFF2-40B4-BE49-F238E27FC236}">
                <a16:creationId xmlns:a16="http://schemas.microsoft.com/office/drawing/2014/main" id="{210AAB5D-4590-9351-4DBB-16E788C16A0F}"/>
              </a:ext>
            </a:extLst>
          </p:cNvPr>
          <p:cNvSpPr txBox="1"/>
          <p:nvPr/>
        </p:nvSpPr>
        <p:spPr>
          <a:xfrm>
            <a:off x="4123460" y="5185391"/>
            <a:ext cx="952181"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Fig.15 Ki 67 x 10</a:t>
            </a:r>
            <a:endParaRPr lang="mk-MK" sz="600" b="1" dirty="0">
              <a:latin typeface="Arial" panose="020B0604020202020204" pitchFamily="34" charset="0"/>
              <a:cs typeface="Arial" panose="020B0604020202020204" pitchFamily="34" charset="0"/>
            </a:endParaRPr>
          </a:p>
        </p:txBody>
      </p:sp>
      <p:sp>
        <p:nvSpPr>
          <p:cNvPr id="76" name="TextBox 75">
            <a:extLst>
              <a:ext uri="{FF2B5EF4-FFF2-40B4-BE49-F238E27FC236}">
                <a16:creationId xmlns:a16="http://schemas.microsoft.com/office/drawing/2014/main" id="{EFEF88DF-829C-1C9A-93FB-B72184DFEF19}"/>
              </a:ext>
            </a:extLst>
          </p:cNvPr>
          <p:cNvSpPr txBox="1"/>
          <p:nvPr/>
        </p:nvSpPr>
        <p:spPr>
          <a:xfrm>
            <a:off x="4002168" y="4459418"/>
            <a:ext cx="837882"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Fig.14 MUM1 x 10</a:t>
            </a:r>
            <a:endParaRPr lang="mk-MK" sz="600" b="1" dirty="0">
              <a:latin typeface="Arial" panose="020B0604020202020204" pitchFamily="34" charset="0"/>
              <a:cs typeface="Arial" panose="020B0604020202020204" pitchFamily="34" charset="0"/>
            </a:endParaRPr>
          </a:p>
        </p:txBody>
      </p:sp>
      <p:sp>
        <p:nvSpPr>
          <p:cNvPr id="77" name="TextBox 76">
            <a:extLst>
              <a:ext uri="{FF2B5EF4-FFF2-40B4-BE49-F238E27FC236}">
                <a16:creationId xmlns:a16="http://schemas.microsoft.com/office/drawing/2014/main" id="{1C1202F6-4F86-8CED-9C7F-B37E8B6D05FE}"/>
              </a:ext>
            </a:extLst>
          </p:cNvPr>
          <p:cNvSpPr txBox="1"/>
          <p:nvPr/>
        </p:nvSpPr>
        <p:spPr>
          <a:xfrm>
            <a:off x="3518148" y="3020041"/>
            <a:ext cx="793750"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Fig.12 CD138 x 5</a:t>
            </a:r>
            <a:endParaRPr lang="mk-MK" sz="600" b="1" dirty="0">
              <a:latin typeface="Arial" panose="020B0604020202020204" pitchFamily="34" charset="0"/>
              <a:cs typeface="Arial" panose="020B0604020202020204" pitchFamily="34" charset="0"/>
            </a:endParaRPr>
          </a:p>
        </p:txBody>
      </p:sp>
      <p:pic>
        <p:nvPicPr>
          <p:cNvPr id="45" name="Picture 4" descr="ukim_mf_logo_transparent – Медицински факултет">
            <a:extLst>
              <a:ext uri="{FF2B5EF4-FFF2-40B4-BE49-F238E27FC236}">
                <a16:creationId xmlns:a16="http://schemas.microsoft.com/office/drawing/2014/main" id="{24B3B334-9FAB-A3D1-6F12-E5D1C551FC8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7695"/>
          <a:stretch/>
        </p:blipFill>
        <p:spPr bwMode="auto">
          <a:xfrm>
            <a:off x="4155209" y="150508"/>
            <a:ext cx="678133" cy="623248"/>
          </a:xfrm>
          <a:prstGeom prst="rect">
            <a:avLst/>
          </a:prstGeom>
          <a:noFill/>
          <a:extLst>
            <a:ext uri="{909E8E84-426E-40DD-AFC4-6F175D3DCCD1}">
              <a14:hiddenFill xmlns:a14="http://schemas.microsoft.com/office/drawing/2010/main">
                <a:solidFill>
                  <a:srgbClr val="FFFFFF"/>
                </a:solidFill>
              </a14:hiddenFill>
            </a:ext>
          </a:extLst>
        </p:spPr>
      </p:pic>
      <p:sp>
        <p:nvSpPr>
          <p:cNvPr id="75" name="TextBox 74">
            <a:extLst>
              <a:ext uri="{FF2B5EF4-FFF2-40B4-BE49-F238E27FC236}">
                <a16:creationId xmlns:a16="http://schemas.microsoft.com/office/drawing/2014/main" id="{40D63123-A981-8E8F-61A1-5B0CB1B590F3}"/>
              </a:ext>
            </a:extLst>
          </p:cNvPr>
          <p:cNvSpPr txBox="1"/>
          <p:nvPr/>
        </p:nvSpPr>
        <p:spPr>
          <a:xfrm>
            <a:off x="4154085" y="3731407"/>
            <a:ext cx="870330" cy="184666"/>
          </a:xfrm>
          <a:prstGeom prst="rect">
            <a:avLst/>
          </a:prstGeom>
          <a:noFill/>
        </p:spPr>
        <p:txBody>
          <a:bodyPr wrap="square" rtlCol="0">
            <a:spAutoFit/>
          </a:bodyPr>
          <a:lstStyle/>
          <a:p>
            <a:r>
              <a:rPr lang="en-US" sz="600" b="1" dirty="0">
                <a:latin typeface="Arial" panose="020B0604020202020204" pitchFamily="34" charset="0"/>
                <a:cs typeface="Arial" panose="020B0604020202020204" pitchFamily="34" charset="0"/>
              </a:rPr>
              <a:t>Fig.13 CD79 x 5</a:t>
            </a:r>
            <a:endParaRPr lang="mk-MK" sz="600" b="1" dirty="0">
              <a:latin typeface="Arial" panose="020B0604020202020204" pitchFamily="34" charset="0"/>
              <a:cs typeface="Arial" panose="020B0604020202020204" pitchFamily="34" charset="0"/>
            </a:endParaRPr>
          </a:p>
        </p:txBody>
      </p:sp>
    </p:spTree>
  </p:cSld>
  <p:clrMapOvr>
    <a:masterClrMapping/>
  </p:clrMapOvr>
  <p:transition spd="me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ayout">
  <a:themeElements>
    <a:clrScheme name="Layou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Layout">
      <a:majorFont>
        <a:latin typeface="Avenir Next"/>
        <a:ea typeface="Avenir Next"/>
        <a:cs typeface="Avenir Next"/>
      </a:majorFont>
      <a:minorFont>
        <a:latin typeface="Avenir Next"/>
        <a:ea typeface="Avenir Next"/>
        <a:cs typeface="Avenir Next"/>
      </a:minorFont>
    </a:fontScheme>
    <a:fmtScheme name="Layou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ctr" defTabSz="914400" rtl="0" fontAlgn="auto" latinLnBrk="0" hangingPunct="0">
          <a:lnSpc>
            <a:spcPct val="100000"/>
          </a:lnSpc>
          <a:spcBef>
            <a:spcPts val="0"/>
          </a:spcBef>
          <a:spcAft>
            <a:spcPts val="0"/>
          </a:spcAft>
          <a:buClrTx/>
          <a:buSzTx/>
          <a:buFontTx/>
          <a:buNone/>
          <a:tabLst/>
          <a:defRPr kumimoji="0" sz="8400" b="0" i="0" u="none" strike="noStrike" cap="none" spc="0" normalizeH="0" baseline="0">
            <a:ln>
              <a:noFill/>
            </a:ln>
            <a:solidFill>
              <a:srgbClr val="000000"/>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98b12467-c142-4334-9d31-02be22bc2c62" xsi:nil="true"/>
    <lcf76f155ced4ddcb4097134ff3c332f xmlns="01f689fd-ce1f-496c-86e8-16f6d5a6466c">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9974A03683C16745ABBE287E7CFD9012" ma:contentTypeVersion="20" ma:contentTypeDescription="Ein neues Dokument erstellen." ma:contentTypeScope="" ma:versionID="cb7f4c4e332f3b608a077af6f376e835">
  <xsd:schema xmlns:xsd="http://www.w3.org/2001/XMLSchema" xmlns:xs="http://www.w3.org/2001/XMLSchema" xmlns:p="http://schemas.microsoft.com/office/2006/metadata/properties" xmlns:ns1="http://schemas.microsoft.com/sharepoint/v3" xmlns:ns2="01f689fd-ce1f-496c-86e8-16f6d5a6466c" xmlns:ns3="98b12467-c142-4334-9d31-02be22bc2c62" targetNamespace="http://schemas.microsoft.com/office/2006/metadata/properties" ma:root="true" ma:fieldsID="9bd392dd8b73fb465dd11c969604158f" ns1:_="" ns2:_="" ns3:_="">
    <xsd:import namespace="http://schemas.microsoft.com/sharepoint/v3"/>
    <xsd:import namespace="01f689fd-ce1f-496c-86e8-16f6d5a6466c"/>
    <xsd:import namespace="98b12467-c142-4334-9d31-02be22bc2c6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1:_ip_UnifiedCompliancePolicyProperties" minOccurs="0"/>
                <xsd:element ref="ns1:_ip_UnifiedCompliancePolicyUIAction" minOccurs="0"/>
                <xsd:element ref="ns2:MediaLengthInSeconds"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Eigenschaften der einheitlichen Compliancerichtlinie" ma:hidden="true" ma:internalName="_ip_UnifiedCompliancePolicyProperties">
      <xsd:simpleType>
        <xsd:restriction base="dms:Note"/>
      </xsd:simpleType>
    </xsd:element>
    <xsd:element name="_ip_UnifiedCompliancePolicyUIAction" ma:index="21" nillable="true" ma:displayName="UI-Aktion der einheitlichen Compliancerichtlinie"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f689fd-ce1f-496c-86e8-16f6d5a646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Bildmarkierungen" ma:readOnly="false" ma:fieldId="{5cf76f15-5ced-4ddc-b409-7134ff3c332f}" ma:taxonomyMulti="true" ma:sspId="3310362f-e38e-49da-9511-9b6ae3967e4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8b12467-c142-4334-9d31-02be22bc2c62" elementFormDefault="qualified">
    <xsd:import namespace="http://schemas.microsoft.com/office/2006/documentManagement/types"/>
    <xsd:import namespace="http://schemas.microsoft.com/office/infopath/2007/PartnerControls"/>
    <xsd:element name="SharedWithUsers" ma:index="13"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Freigegeben für - Details" ma:internalName="SharedWithDetails" ma:readOnly="true">
      <xsd:simpleType>
        <xsd:restriction base="dms:Note">
          <xsd:maxLength value="255"/>
        </xsd:restriction>
      </xsd:simpleType>
    </xsd:element>
    <xsd:element name="TaxCatchAll" ma:index="23" nillable="true" ma:displayName="Taxonomy Catch All Column" ma:hidden="true" ma:list="{65999820-1c16-469a-9680-f843739cf9ea}" ma:internalName="TaxCatchAll" ma:showField="CatchAllData" ma:web="98b12467-c142-4334-9d31-02be22bc2c6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F0274A3-03DB-4F1F-B804-818746802417}">
  <ds:schemaRefs>
    <ds:schemaRef ds:uri="http://schemas.microsoft.com/sharepoint/v3/contenttype/forms"/>
  </ds:schemaRefs>
</ds:datastoreItem>
</file>

<file path=customXml/itemProps2.xml><?xml version="1.0" encoding="utf-8"?>
<ds:datastoreItem xmlns:ds="http://schemas.openxmlformats.org/officeDocument/2006/customXml" ds:itemID="{ED2FFFD2-6426-4A66-B5DA-73C1B459ED3D}">
  <ds:schemaRefs>
    <ds:schemaRef ds:uri="http://schemas.microsoft.com/office/2006/metadata/properties"/>
    <ds:schemaRef ds:uri="http://schemas.microsoft.com/office/infopath/2007/PartnerControls"/>
    <ds:schemaRef ds:uri="http://schemas.microsoft.com/sharepoint/v3"/>
    <ds:schemaRef ds:uri="98b12467-c142-4334-9d31-02be22bc2c62"/>
    <ds:schemaRef ds:uri="01f689fd-ce1f-496c-86e8-16f6d5a6466c"/>
  </ds:schemaRefs>
</ds:datastoreItem>
</file>

<file path=customXml/itemProps3.xml><?xml version="1.0" encoding="utf-8"?>
<ds:datastoreItem xmlns:ds="http://schemas.openxmlformats.org/officeDocument/2006/customXml" ds:itemID="{281431B9-8B97-4566-A784-F300685458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1f689fd-ce1f-496c-86e8-16f6d5a6466c"/>
    <ds:schemaRef ds:uri="98b12467-c142-4334-9d31-02be22bc2c6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151</TotalTime>
  <Words>580</Words>
  <Application>Microsoft Office PowerPoint</Application>
  <PresentationFormat>On-screen Show (16:9)</PresentationFormat>
  <Paragraphs>30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Avenir Next</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Adam Wojtkowski</dc:creator>
  <cp:lastModifiedBy>Viktor Zrmanovski</cp:lastModifiedBy>
  <cp:revision>12</cp:revision>
  <dcterms:modified xsi:type="dcterms:W3CDTF">2022-08-02T21:10:04Z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0x0101009974A03683C16745ABBE287E7CFD9012</vt:lpwstr>
  </property>
  <property fmtid="{D5CDD505-2E9C-101B-9397-08002B2CF9AE}" pid="3" name="MediaServiceImageTags">
    <vt:lpwstr/>
  </property>
</Properties>
</file>