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31"/>
  </p:notesMasterIdLst>
  <p:sldIdLst>
    <p:sldId id="256" r:id="rId2"/>
    <p:sldId id="301" r:id="rId3"/>
    <p:sldId id="257" r:id="rId4"/>
    <p:sldId id="259" r:id="rId5"/>
    <p:sldId id="271" r:id="rId6"/>
    <p:sldId id="260" r:id="rId7"/>
    <p:sldId id="265" r:id="rId8"/>
    <p:sldId id="272" r:id="rId9"/>
    <p:sldId id="275" r:id="rId10"/>
    <p:sldId id="276" r:id="rId11"/>
    <p:sldId id="277" r:id="rId12"/>
    <p:sldId id="278" r:id="rId13"/>
    <p:sldId id="282" r:id="rId14"/>
    <p:sldId id="284" r:id="rId15"/>
    <p:sldId id="285" r:id="rId16"/>
    <p:sldId id="286" r:id="rId17"/>
    <p:sldId id="287" r:id="rId18"/>
    <p:sldId id="289" r:id="rId19"/>
    <p:sldId id="290" r:id="rId20"/>
    <p:sldId id="291" r:id="rId21"/>
    <p:sldId id="292" r:id="rId22"/>
    <p:sldId id="294" r:id="rId23"/>
    <p:sldId id="295" r:id="rId24"/>
    <p:sldId id="299" r:id="rId25"/>
    <p:sldId id="300" r:id="rId26"/>
    <p:sldId id="297" r:id="rId27"/>
    <p:sldId id="298" r:id="rId28"/>
    <p:sldId id="303" r:id="rId29"/>
    <p:sldId id="30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47ED13"/>
    <a:srgbClr val="AEB1A9"/>
    <a:srgbClr val="35B20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D3047F-9A9A-4291-8C7C-5BE9CC54DE51}" v="77" dt="2024-11-10T18:14:05.1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66" d="100"/>
          <a:sy n="66" d="100"/>
        </p:scale>
        <p:origin x="56" y="2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sna Livrinova" userId="facf3efafe10732b" providerId="LiveId" clId="{FBF999CE-5EA5-4130-80BA-E6AF1565A595}"/>
    <pc:docChg chg="undo redo custSel addSld delSld modSld sldOrd modMainMaster">
      <pc:chgData name="Vesna Livrinova" userId="facf3efafe10732b" providerId="LiveId" clId="{FBF999CE-5EA5-4130-80BA-E6AF1565A595}" dt="2024-11-04T23:28:32.739" v="1436"/>
      <pc:docMkLst>
        <pc:docMk/>
      </pc:docMkLst>
      <pc:sldChg chg="delSp modSp mod modTransition setBg delAnim">
        <pc:chgData name="Vesna Livrinova" userId="facf3efafe10732b" providerId="LiveId" clId="{FBF999CE-5EA5-4130-80BA-E6AF1565A595}" dt="2024-11-04T23:28:02.247" v="1434"/>
        <pc:sldMkLst>
          <pc:docMk/>
          <pc:sldMk cId="2937000762" sldId="256"/>
        </pc:sldMkLst>
        <pc:spChg chg="mod">
          <ac:chgData name="Vesna Livrinova" userId="facf3efafe10732b" providerId="LiveId" clId="{FBF999CE-5EA5-4130-80BA-E6AF1565A595}" dt="2024-11-04T18:10:07.572" v="236" actId="2711"/>
          <ac:spMkLst>
            <pc:docMk/>
            <pc:sldMk cId="2937000762" sldId="256"/>
            <ac:spMk id="2" creationId="{2BB8448A-C644-0918-9249-7642DDA16285}"/>
          </ac:spMkLst>
        </pc:spChg>
        <pc:spChg chg="mod">
          <ac:chgData name="Vesna Livrinova" userId="facf3efafe10732b" providerId="LiveId" clId="{FBF999CE-5EA5-4130-80BA-E6AF1565A595}" dt="2024-11-04T18:12:37.426" v="247" actId="255"/>
          <ac:spMkLst>
            <pc:docMk/>
            <pc:sldMk cId="2937000762" sldId="256"/>
            <ac:spMk id="3" creationId="{3871681A-5BC1-3387-A625-076CBD026800}"/>
          </ac:spMkLst>
        </pc:spChg>
        <pc:spChg chg="del mod">
          <ac:chgData name="Vesna Livrinova" userId="facf3efafe10732b" providerId="LiveId" clId="{FBF999CE-5EA5-4130-80BA-E6AF1565A595}" dt="2024-11-04T18:02:27.953" v="209"/>
          <ac:spMkLst>
            <pc:docMk/>
            <pc:sldMk cId="2937000762" sldId="256"/>
            <ac:spMk id="7" creationId="{17E52352-5403-5290-0220-CA4D7162558A}"/>
          </ac:spMkLst>
        </pc:spChg>
        <pc:picChg chg="del mod">
          <ac:chgData name="Vesna Livrinova" userId="facf3efafe10732b" providerId="LiveId" clId="{FBF999CE-5EA5-4130-80BA-E6AF1565A595}" dt="2024-11-04T17:58:34.403" v="150" actId="21"/>
          <ac:picMkLst>
            <pc:docMk/>
            <pc:sldMk cId="2937000762" sldId="256"/>
            <ac:picMk id="4" creationId="{6E9E0AD9-9DE0-41A1-A285-3DC32EF0B176}"/>
          </ac:picMkLst>
        </pc:picChg>
        <pc:picChg chg="mod">
          <ac:chgData name="Vesna Livrinova" userId="facf3efafe10732b" providerId="LiveId" clId="{FBF999CE-5EA5-4130-80BA-E6AF1565A595}" dt="2024-11-04T18:12:56.428" v="251" actId="14100"/>
          <ac:picMkLst>
            <pc:docMk/>
            <pc:sldMk cId="2937000762" sldId="256"/>
            <ac:picMk id="5" creationId="{2262F47C-0D20-597A-B022-D0312B3104B6}"/>
          </ac:picMkLst>
        </pc:picChg>
        <pc:picChg chg="del mod">
          <ac:chgData name="Vesna Livrinova" userId="facf3efafe10732b" providerId="LiveId" clId="{FBF999CE-5EA5-4130-80BA-E6AF1565A595}" dt="2024-11-04T18:04:18.817" v="219" actId="21"/>
          <ac:picMkLst>
            <pc:docMk/>
            <pc:sldMk cId="2937000762" sldId="256"/>
            <ac:picMk id="8" creationId="{528FE562-D895-C4F8-CB6D-D97F4AB2EEA1}"/>
          </ac:picMkLst>
        </pc:picChg>
        <pc:picChg chg="del">
          <ac:chgData name="Vesna Livrinova" userId="facf3efafe10732b" providerId="LiveId" clId="{FBF999CE-5EA5-4130-80BA-E6AF1565A595}" dt="2024-11-04T18:04:41.277" v="223" actId="21"/>
          <ac:picMkLst>
            <pc:docMk/>
            <pc:sldMk cId="2937000762" sldId="256"/>
            <ac:picMk id="10" creationId="{3F5FAB13-6947-B536-7313-A8638DE4BB2B}"/>
          </ac:picMkLst>
        </pc:picChg>
        <pc:picChg chg="del mod">
          <ac:chgData name="Vesna Livrinova" userId="facf3efafe10732b" providerId="LiveId" clId="{FBF999CE-5EA5-4130-80BA-E6AF1565A595}" dt="2024-11-04T18:05:15.288" v="226" actId="21"/>
          <ac:picMkLst>
            <pc:docMk/>
            <pc:sldMk cId="2937000762" sldId="256"/>
            <ac:picMk id="12" creationId="{35926A22-D8EC-4E9C-5278-D5F16BBFC2E6}"/>
          </ac:picMkLst>
        </pc:picChg>
      </pc:sldChg>
      <pc:sldChg chg="addSp delSp modSp mod modTransition setFolMasterObjs">
        <pc:chgData name="Vesna Livrinova" userId="facf3efafe10732b" providerId="LiveId" clId="{FBF999CE-5EA5-4130-80BA-E6AF1565A595}" dt="2024-11-04T23:28:02.247" v="1434"/>
        <pc:sldMkLst>
          <pc:docMk/>
          <pc:sldMk cId="1280352904" sldId="257"/>
        </pc:sldMkLst>
        <pc:spChg chg="mod">
          <ac:chgData name="Vesna Livrinova" userId="facf3efafe10732b" providerId="LiveId" clId="{FBF999CE-5EA5-4130-80BA-E6AF1565A595}" dt="2024-11-04T00:06:49.886" v="4" actId="26606"/>
          <ac:spMkLst>
            <pc:docMk/>
            <pc:sldMk cId="1280352904" sldId="257"/>
            <ac:spMk id="2" creationId="{EE9DB80C-825D-923D-6980-938EC9587BB0}"/>
          </ac:spMkLst>
        </pc:spChg>
        <pc:spChg chg="add del">
          <ac:chgData name="Vesna Livrinova" userId="facf3efafe10732b" providerId="LiveId" clId="{FBF999CE-5EA5-4130-80BA-E6AF1565A595}" dt="2024-11-04T00:06:49.886" v="4" actId="26606"/>
          <ac:spMkLst>
            <pc:docMk/>
            <pc:sldMk cId="1280352904" sldId="257"/>
            <ac:spMk id="3" creationId="{25968546-A796-F229-08C9-8D7745BD5EDD}"/>
          </ac:spMkLst>
        </pc:spChg>
        <pc:spChg chg="add del">
          <ac:chgData name="Vesna Livrinova" userId="facf3efafe10732b" providerId="LiveId" clId="{FBF999CE-5EA5-4130-80BA-E6AF1565A595}" dt="2024-11-04T00:06:20.620" v="1" actId="26606"/>
          <ac:spMkLst>
            <pc:docMk/>
            <pc:sldMk cId="1280352904" sldId="257"/>
            <ac:spMk id="9" creationId="{8311CC1D-43CD-4F3D-9C43-B8D364FAC180}"/>
          </ac:spMkLst>
        </pc:spChg>
        <pc:spChg chg="add del">
          <ac:chgData name="Vesna Livrinova" userId="facf3efafe10732b" providerId="LiveId" clId="{FBF999CE-5EA5-4130-80BA-E6AF1565A595}" dt="2024-11-04T00:06:49.839" v="3" actId="26606"/>
          <ac:spMkLst>
            <pc:docMk/>
            <pc:sldMk cId="1280352904" sldId="257"/>
            <ac:spMk id="13" creationId="{4CE950D6-A7E0-4851-8FF6-3D3A1651B363}"/>
          </ac:spMkLst>
        </pc:spChg>
        <pc:spChg chg="add del">
          <ac:chgData name="Vesna Livrinova" userId="facf3efafe10732b" providerId="LiveId" clId="{FBF999CE-5EA5-4130-80BA-E6AF1565A595}" dt="2024-11-04T00:06:49.839" v="3" actId="26606"/>
          <ac:spMkLst>
            <pc:docMk/>
            <pc:sldMk cId="1280352904" sldId="257"/>
            <ac:spMk id="14" creationId="{415E4AE2-7164-494C-986B-5EBD28F63580}"/>
          </ac:spMkLst>
        </pc:spChg>
        <pc:spChg chg="add">
          <ac:chgData name="Vesna Livrinova" userId="facf3efafe10732b" providerId="LiveId" clId="{FBF999CE-5EA5-4130-80BA-E6AF1565A595}" dt="2024-11-04T00:06:49.886" v="4" actId="26606"/>
          <ac:spMkLst>
            <pc:docMk/>
            <pc:sldMk cId="1280352904" sldId="257"/>
            <ac:spMk id="17" creationId="{8311CC1D-43CD-4F3D-9C43-B8D364FAC180}"/>
          </ac:spMkLst>
        </pc:spChg>
        <pc:graphicFrameChg chg="add del">
          <ac:chgData name="Vesna Livrinova" userId="facf3efafe10732b" providerId="LiveId" clId="{FBF999CE-5EA5-4130-80BA-E6AF1565A595}" dt="2024-11-04T00:06:20.620" v="1" actId="26606"/>
          <ac:graphicFrameMkLst>
            <pc:docMk/>
            <pc:sldMk cId="1280352904" sldId="257"/>
            <ac:graphicFrameMk id="5" creationId="{B6C9ED2C-7425-6B65-053A-E8AFFC4CD892}"/>
          </ac:graphicFrameMkLst>
        </pc:graphicFrameChg>
        <pc:graphicFrameChg chg="add del">
          <ac:chgData name="Vesna Livrinova" userId="facf3efafe10732b" providerId="LiveId" clId="{FBF999CE-5EA5-4130-80BA-E6AF1565A595}" dt="2024-11-04T00:06:49.839" v="3" actId="26606"/>
          <ac:graphicFrameMkLst>
            <pc:docMk/>
            <pc:sldMk cId="1280352904" sldId="257"/>
            <ac:graphicFrameMk id="15" creationId="{A013E7D6-A93F-7FA4-F45B-FB8733257C11}"/>
          </ac:graphicFrameMkLst>
        </pc:graphicFrameChg>
        <pc:graphicFrameChg chg="add mod modGraphic">
          <ac:chgData name="Vesna Livrinova" userId="facf3efafe10732b" providerId="LiveId" clId="{FBF999CE-5EA5-4130-80BA-E6AF1565A595}" dt="2024-11-04T18:23:03.735" v="283" actId="20577"/>
          <ac:graphicFrameMkLst>
            <pc:docMk/>
            <pc:sldMk cId="1280352904" sldId="257"/>
            <ac:graphicFrameMk id="19" creationId="{B84E9D39-6CE4-D40C-2973-EE031FA8BFFF}"/>
          </ac:graphicFrameMkLst>
        </pc:graphicFrameChg>
        <pc:cxnChg chg="add del">
          <ac:chgData name="Vesna Livrinova" userId="facf3efafe10732b" providerId="LiveId" clId="{FBF999CE-5EA5-4130-80BA-E6AF1565A595}" dt="2024-11-04T00:06:20.620" v="1" actId="26606"/>
          <ac:cxnSpMkLst>
            <pc:docMk/>
            <pc:sldMk cId="1280352904" sldId="257"/>
            <ac:cxnSpMk id="11" creationId="{B200CA7E-42AB-4F9C-8519-0EBCEC0AF26F}"/>
          </ac:cxnSpMkLst>
        </pc:cxnChg>
        <pc:cxnChg chg="add">
          <ac:chgData name="Vesna Livrinova" userId="facf3efafe10732b" providerId="LiveId" clId="{FBF999CE-5EA5-4130-80BA-E6AF1565A595}" dt="2024-11-04T00:06:49.886" v="4" actId="26606"/>
          <ac:cxnSpMkLst>
            <pc:docMk/>
            <pc:sldMk cId="1280352904" sldId="257"/>
            <ac:cxnSpMk id="18" creationId="{B200CA7E-42AB-4F9C-8519-0EBCEC0AF26F}"/>
          </ac:cxnSpMkLst>
        </pc:cxnChg>
      </pc:sldChg>
      <pc:sldChg chg="addSp delSp modSp del mod setBg setFolMasterObjs modNotesTx">
        <pc:chgData name="Vesna Livrinova" userId="facf3efafe10732b" providerId="LiveId" clId="{FBF999CE-5EA5-4130-80BA-E6AF1565A595}" dt="2024-11-04T23:20:02.537" v="1420" actId="2696"/>
        <pc:sldMkLst>
          <pc:docMk/>
          <pc:sldMk cId="2771070162" sldId="258"/>
        </pc:sldMkLst>
        <pc:spChg chg="mod">
          <ac:chgData name="Vesna Livrinova" userId="facf3efafe10732b" providerId="LiveId" clId="{FBF999CE-5EA5-4130-80BA-E6AF1565A595}" dt="2024-11-04T18:26:06.363" v="287" actId="14100"/>
          <ac:spMkLst>
            <pc:docMk/>
            <pc:sldMk cId="2771070162" sldId="258"/>
            <ac:spMk id="2" creationId="{9322B49B-4F55-886F-7064-8A893CB80012}"/>
          </ac:spMkLst>
        </pc:spChg>
        <pc:spChg chg="add del mod">
          <ac:chgData name="Vesna Livrinova" userId="facf3efafe10732b" providerId="LiveId" clId="{FBF999CE-5EA5-4130-80BA-E6AF1565A595}" dt="2024-11-04T18:32:58.448" v="326" actId="26606"/>
          <ac:spMkLst>
            <pc:docMk/>
            <pc:sldMk cId="2771070162" sldId="258"/>
            <ac:spMk id="3" creationId="{6D0A2EEA-4E54-A62A-226E-D180C88969B3}"/>
          </ac:spMkLst>
        </pc:spChg>
        <pc:spChg chg="add del">
          <ac:chgData name="Vesna Livrinova" userId="facf3efafe10732b" providerId="LiveId" clId="{FBF999CE-5EA5-4130-80BA-E6AF1565A595}" dt="2024-11-04T00:08:33.017" v="9" actId="26606"/>
          <ac:spMkLst>
            <pc:docMk/>
            <pc:sldMk cId="2771070162" sldId="258"/>
            <ac:spMk id="6" creationId="{41632296-55BF-450A-8C60-CC2336F5B8A5}"/>
          </ac:spMkLst>
        </pc:spChg>
        <pc:spChg chg="add del">
          <ac:chgData name="Vesna Livrinova" userId="facf3efafe10732b" providerId="LiveId" clId="{FBF999CE-5EA5-4130-80BA-E6AF1565A595}" dt="2024-11-04T00:07:53.174" v="6" actId="26606"/>
          <ac:spMkLst>
            <pc:docMk/>
            <pc:sldMk cId="2771070162" sldId="258"/>
            <ac:spMk id="12" creationId="{765181B7-8133-4EA7-9559-057377A31A1E}"/>
          </ac:spMkLst>
        </pc:spChg>
        <pc:spChg chg="add del">
          <ac:chgData name="Vesna Livrinova" userId="facf3efafe10732b" providerId="LiveId" clId="{FBF999CE-5EA5-4130-80BA-E6AF1565A595}" dt="2024-11-04T00:08:33.001" v="8" actId="26606"/>
          <ac:spMkLst>
            <pc:docMk/>
            <pc:sldMk cId="2771070162" sldId="258"/>
            <ac:spMk id="16" creationId="{9E61D288-0167-4242-8263-5BD3DA1DF437}"/>
          </ac:spMkLst>
        </pc:spChg>
        <pc:spChg chg="add">
          <ac:chgData name="Vesna Livrinova" userId="facf3efafe10732b" providerId="LiveId" clId="{FBF999CE-5EA5-4130-80BA-E6AF1565A595}" dt="2024-11-04T00:08:33.017" v="9" actId="26606"/>
          <ac:spMkLst>
            <pc:docMk/>
            <pc:sldMk cId="2771070162" sldId="258"/>
            <ac:spMk id="19" creationId="{16E6AFB8-5F17-4E7C-AA23-FF05BE7B2CA4}"/>
          </ac:spMkLst>
        </pc:spChg>
        <pc:graphicFrameChg chg="add del">
          <ac:chgData name="Vesna Livrinova" userId="facf3efafe10732b" providerId="LiveId" clId="{FBF999CE-5EA5-4130-80BA-E6AF1565A595}" dt="2024-11-04T18:32:58.417" v="325" actId="26606"/>
          <ac:graphicFrameMkLst>
            <pc:docMk/>
            <pc:sldMk cId="2771070162" sldId="258"/>
            <ac:graphicFrameMk id="22" creationId="{C1C25E32-3874-2C2F-96EE-FA5FB44CBC96}"/>
          </ac:graphicFrameMkLst>
        </pc:graphicFrameChg>
        <pc:graphicFrameChg chg="add mod modGraphic">
          <ac:chgData name="Vesna Livrinova" userId="facf3efafe10732b" providerId="LiveId" clId="{FBF999CE-5EA5-4130-80BA-E6AF1565A595}" dt="2024-11-04T18:36:49.821" v="345" actId="207"/>
          <ac:graphicFrameMkLst>
            <pc:docMk/>
            <pc:sldMk cId="2771070162" sldId="258"/>
            <ac:graphicFrameMk id="24" creationId="{E2ECDB95-AEC1-2B91-80DD-6A5398B714E4}"/>
          </ac:graphicFrameMkLst>
        </pc:graphicFrameChg>
        <pc:picChg chg="mod">
          <ac:chgData name="Vesna Livrinova" userId="facf3efafe10732b" providerId="LiveId" clId="{FBF999CE-5EA5-4130-80BA-E6AF1565A595}" dt="2024-11-04T00:08:33.017" v="9" actId="26606"/>
          <ac:picMkLst>
            <pc:docMk/>
            <pc:sldMk cId="2771070162" sldId="258"/>
            <ac:picMk id="4" creationId="{A0841254-5358-52DF-98B2-9AB4BFD52576}"/>
          </ac:picMkLst>
        </pc:picChg>
        <pc:picChg chg="add mod">
          <ac:chgData name="Vesna Livrinova" userId="facf3efafe10732b" providerId="LiveId" clId="{FBF999CE-5EA5-4130-80BA-E6AF1565A595}" dt="2024-11-04T18:36:14.126" v="343" actId="1076"/>
          <ac:picMkLst>
            <pc:docMk/>
            <pc:sldMk cId="2771070162" sldId="258"/>
            <ac:picMk id="8" creationId="{728DEE4A-A620-47F9-BD5E-477EB0C0649B}"/>
          </ac:picMkLst>
        </pc:picChg>
        <pc:cxnChg chg="add mod">
          <ac:chgData name="Vesna Livrinova" userId="facf3efafe10732b" providerId="LiveId" clId="{FBF999CE-5EA5-4130-80BA-E6AF1565A595}" dt="2024-11-04T18:34:07.803" v="331" actId="14100"/>
          <ac:cxnSpMkLst>
            <pc:docMk/>
            <pc:sldMk cId="2771070162" sldId="258"/>
            <ac:cxnSpMk id="6" creationId="{B9DC80EF-C5B2-A468-2608-210EDCDB075B}"/>
          </ac:cxnSpMkLst>
        </pc:cxnChg>
        <pc:cxnChg chg="add del">
          <ac:chgData name="Vesna Livrinova" userId="facf3efafe10732b" providerId="LiveId" clId="{FBF999CE-5EA5-4130-80BA-E6AF1565A595}" dt="2024-11-04T00:08:33.017" v="9" actId="26606"/>
          <ac:cxnSpMkLst>
            <pc:docMk/>
            <pc:sldMk cId="2771070162" sldId="258"/>
            <ac:cxnSpMk id="7" creationId="{17A4A8A3-3062-4846-8297-28B77B507803}"/>
          </ac:cxnSpMkLst>
        </pc:cxnChg>
        <pc:cxnChg chg="add del">
          <ac:chgData name="Vesna Livrinova" userId="facf3efafe10732b" providerId="LiveId" clId="{FBF999CE-5EA5-4130-80BA-E6AF1565A595}" dt="2024-11-04T00:07:53.174" v="6" actId="26606"/>
          <ac:cxnSpMkLst>
            <pc:docMk/>
            <pc:sldMk cId="2771070162" sldId="258"/>
            <ac:cxnSpMk id="14" creationId="{17A4A8A3-3062-4846-8297-28B77B507803}"/>
          </ac:cxnSpMkLst>
        </pc:cxnChg>
        <pc:cxnChg chg="add del">
          <ac:chgData name="Vesna Livrinova" userId="facf3efafe10732b" providerId="LiveId" clId="{FBF999CE-5EA5-4130-80BA-E6AF1565A595}" dt="2024-11-04T00:08:33.001" v="8" actId="26606"/>
          <ac:cxnSpMkLst>
            <pc:docMk/>
            <pc:sldMk cId="2771070162" sldId="258"/>
            <ac:cxnSpMk id="17" creationId="{7882FDDB-12BA-4531-A762-4803DABD6CF1}"/>
          </ac:cxnSpMkLst>
        </pc:cxnChg>
        <pc:cxnChg chg="add">
          <ac:chgData name="Vesna Livrinova" userId="facf3efafe10732b" providerId="LiveId" clId="{FBF999CE-5EA5-4130-80BA-E6AF1565A595}" dt="2024-11-04T00:08:33.017" v="9" actId="26606"/>
          <ac:cxnSpMkLst>
            <pc:docMk/>
            <pc:sldMk cId="2771070162" sldId="258"/>
            <ac:cxnSpMk id="20" creationId="{7882FDDB-12BA-4531-A762-4803DABD6CF1}"/>
          </ac:cxnSpMkLst>
        </pc:cxnChg>
      </pc:sldChg>
      <pc:sldChg chg="addSp delSp modSp mod modTransition setBg setFolMasterObjs">
        <pc:chgData name="Vesna Livrinova" userId="facf3efafe10732b" providerId="LiveId" clId="{FBF999CE-5EA5-4130-80BA-E6AF1565A595}" dt="2024-11-04T23:28:02.247" v="1434"/>
        <pc:sldMkLst>
          <pc:docMk/>
          <pc:sldMk cId="2172713493" sldId="259"/>
        </pc:sldMkLst>
        <pc:spChg chg="mod">
          <ac:chgData name="Vesna Livrinova" userId="facf3efafe10732b" providerId="LiveId" clId="{FBF999CE-5EA5-4130-80BA-E6AF1565A595}" dt="2024-11-04T18:37:33.030" v="347" actId="14100"/>
          <ac:spMkLst>
            <pc:docMk/>
            <pc:sldMk cId="2172713493" sldId="259"/>
            <ac:spMk id="2" creationId="{A2953204-9F11-7FE0-4687-3DA7760F8F85}"/>
          </ac:spMkLst>
        </pc:spChg>
        <pc:spChg chg="del">
          <ac:chgData name="Vesna Livrinova" userId="facf3efafe10732b" providerId="LiveId" clId="{FBF999CE-5EA5-4130-80BA-E6AF1565A595}" dt="2024-11-04T00:09:00.010" v="10" actId="26606"/>
          <ac:spMkLst>
            <pc:docMk/>
            <pc:sldMk cId="2172713493" sldId="259"/>
            <ac:spMk id="3" creationId="{74E2A004-AEDF-9CF8-222C-9977B52382A4}"/>
          </ac:spMkLst>
        </pc:spChg>
        <pc:spChg chg="add">
          <ac:chgData name="Vesna Livrinova" userId="facf3efafe10732b" providerId="LiveId" clId="{FBF999CE-5EA5-4130-80BA-E6AF1565A595}" dt="2024-11-04T00:09:00.010" v="10" actId="26606"/>
          <ac:spMkLst>
            <pc:docMk/>
            <pc:sldMk cId="2172713493" sldId="259"/>
            <ac:spMk id="9" creationId="{9B518037-902F-4158-A488-74F1F967EA46}"/>
          </ac:spMkLst>
        </pc:spChg>
        <pc:graphicFrameChg chg="add mod modGraphic">
          <ac:chgData name="Vesna Livrinova" userId="facf3efafe10732b" providerId="LiveId" clId="{FBF999CE-5EA5-4130-80BA-E6AF1565A595}" dt="2024-11-04T18:43:12.713" v="375" actId="14100"/>
          <ac:graphicFrameMkLst>
            <pc:docMk/>
            <pc:sldMk cId="2172713493" sldId="259"/>
            <ac:graphicFrameMk id="5" creationId="{EB3C46CA-AA1F-FDE5-0BA4-B9C529695412}"/>
          </ac:graphicFrameMkLst>
        </pc:graphicFrameChg>
        <pc:cxnChg chg="add">
          <ac:chgData name="Vesna Livrinova" userId="facf3efafe10732b" providerId="LiveId" clId="{FBF999CE-5EA5-4130-80BA-E6AF1565A595}" dt="2024-11-04T00:09:00.010" v="10" actId="26606"/>
          <ac:cxnSpMkLst>
            <pc:docMk/>
            <pc:sldMk cId="2172713493" sldId="259"/>
            <ac:cxnSpMk id="11" creationId="{B200CA7E-42AB-4F9C-8519-0EBCEC0AF26F}"/>
          </ac:cxnSpMkLst>
        </pc:cxnChg>
      </pc:sldChg>
      <pc:sldChg chg="addSp delSp modSp mod modTransition setBg setFolMasterObjs">
        <pc:chgData name="Vesna Livrinova" userId="facf3efafe10732b" providerId="LiveId" clId="{FBF999CE-5EA5-4130-80BA-E6AF1565A595}" dt="2024-11-04T23:28:02.247" v="1434"/>
        <pc:sldMkLst>
          <pc:docMk/>
          <pc:sldMk cId="2687069613" sldId="260"/>
        </pc:sldMkLst>
        <pc:spChg chg="mod">
          <ac:chgData name="Vesna Livrinova" userId="facf3efafe10732b" providerId="LiveId" clId="{FBF999CE-5EA5-4130-80BA-E6AF1565A595}" dt="2024-11-04T19:02:32.100" v="484" actId="26606"/>
          <ac:spMkLst>
            <pc:docMk/>
            <pc:sldMk cId="2687069613" sldId="260"/>
            <ac:spMk id="2" creationId="{1E7DE291-EBBF-58AD-4CE8-DE94F211EAAB}"/>
          </ac:spMkLst>
        </pc:spChg>
        <pc:spChg chg="del">
          <ac:chgData name="Vesna Livrinova" userId="facf3efafe10732b" providerId="LiveId" clId="{FBF999CE-5EA5-4130-80BA-E6AF1565A595}" dt="2024-11-04T00:09:32.091" v="11" actId="26606"/>
          <ac:spMkLst>
            <pc:docMk/>
            <pc:sldMk cId="2687069613" sldId="260"/>
            <ac:spMk id="3" creationId="{4599BCEB-3EB6-A4AA-CE85-F82CA6FC11D6}"/>
          </ac:spMkLst>
        </pc:spChg>
        <pc:spChg chg="add del">
          <ac:chgData name="Vesna Livrinova" userId="facf3efafe10732b" providerId="LiveId" clId="{FBF999CE-5EA5-4130-80BA-E6AF1565A595}" dt="2024-11-04T18:44:43.640" v="376" actId="26606"/>
          <ac:spMkLst>
            <pc:docMk/>
            <pc:sldMk cId="2687069613" sldId="260"/>
            <ac:spMk id="9" creationId="{9B518037-902F-4158-A488-74F1F967EA46}"/>
          </ac:spMkLst>
        </pc:spChg>
        <pc:spChg chg="add del">
          <ac:chgData name="Vesna Livrinova" userId="facf3efafe10732b" providerId="LiveId" clId="{FBF999CE-5EA5-4130-80BA-E6AF1565A595}" dt="2024-11-04T19:02:32.100" v="484" actId="26606"/>
          <ac:spMkLst>
            <pc:docMk/>
            <pc:sldMk cId="2687069613" sldId="260"/>
            <ac:spMk id="16" creationId="{8311CC1D-43CD-4F3D-9C43-B8D364FAC180}"/>
          </ac:spMkLst>
        </pc:spChg>
        <pc:spChg chg="add del">
          <ac:chgData name="Vesna Livrinova" userId="facf3efafe10732b" providerId="LiveId" clId="{FBF999CE-5EA5-4130-80BA-E6AF1565A595}" dt="2024-11-04T19:02:32.100" v="484" actId="26606"/>
          <ac:spMkLst>
            <pc:docMk/>
            <pc:sldMk cId="2687069613" sldId="260"/>
            <ac:spMk id="23" creationId="{BCF03A2E-B266-4817-B378-45B9DC3EC971}"/>
          </ac:spMkLst>
        </pc:spChg>
        <pc:graphicFrameChg chg="add mod ord modGraphic">
          <ac:chgData name="Vesna Livrinova" userId="facf3efafe10732b" providerId="LiveId" clId="{FBF999CE-5EA5-4130-80BA-E6AF1565A595}" dt="2024-11-04T19:10:35.161" v="512"/>
          <ac:graphicFrameMkLst>
            <pc:docMk/>
            <pc:sldMk cId="2687069613" sldId="260"/>
            <ac:graphicFrameMk id="5" creationId="{D34EBEBA-084F-1397-5E6F-55BD800EAE01}"/>
          </ac:graphicFrameMkLst>
        </pc:graphicFrameChg>
        <pc:picChg chg="add mod">
          <ac:chgData name="Vesna Livrinova" userId="facf3efafe10732b" providerId="LiveId" clId="{FBF999CE-5EA5-4130-80BA-E6AF1565A595}" dt="2024-11-04T19:02:32.100" v="484" actId="26606"/>
          <ac:picMkLst>
            <pc:docMk/>
            <pc:sldMk cId="2687069613" sldId="260"/>
            <ac:picMk id="3" creationId="{69D320F4-2AAE-0B53-E735-A51BAB7CE3A8}"/>
          </ac:picMkLst>
        </pc:picChg>
        <pc:cxnChg chg="add del">
          <ac:chgData name="Vesna Livrinova" userId="facf3efafe10732b" providerId="LiveId" clId="{FBF999CE-5EA5-4130-80BA-E6AF1565A595}" dt="2024-11-04T18:44:43.640" v="376" actId="26606"/>
          <ac:cxnSpMkLst>
            <pc:docMk/>
            <pc:sldMk cId="2687069613" sldId="260"/>
            <ac:cxnSpMk id="11" creationId="{B200CA7E-42AB-4F9C-8519-0EBCEC0AF26F}"/>
          </ac:cxnSpMkLst>
        </pc:cxnChg>
        <pc:cxnChg chg="add del">
          <ac:chgData name="Vesna Livrinova" userId="facf3efafe10732b" providerId="LiveId" clId="{FBF999CE-5EA5-4130-80BA-E6AF1565A595}" dt="2024-11-04T19:02:32.100" v="484" actId="26606"/>
          <ac:cxnSpMkLst>
            <pc:docMk/>
            <pc:sldMk cId="2687069613" sldId="260"/>
            <ac:cxnSpMk id="18" creationId="{B200CA7E-42AB-4F9C-8519-0EBCEC0AF26F}"/>
          </ac:cxnSpMkLst>
        </pc:cxnChg>
        <pc:cxnChg chg="add del">
          <ac:chgData name="Vesna Livrinova" userId="facf3efafe10732b" providerId="LiveId" clId="{FBF999CE-5EA5-4130-80BA-E6AF1565A595}" dt="2024-11-04T19:02:32.100" v="484" actId="26606"/>
          <ac:cxnSpMkLst>
            <pc:docMk/>
            <pc:sldMk cId="2687069613" sldId="260"/>
            <ac:cxnSpMk id="25" creationId="{7882FDDB-12BA-4531-A762-4803DABD6CF1}"/>
          </ac:cxnSpMkLst>
        </pc:cxnChg>
      </pc:sldChg>
      <pc:sldChg chg="addSp modSp del mod setBg setFolMasterObjs">
        <pc:chgData name="Vesna Livrinova" userId="facf3efafe10732b" providerId="LiveId" clId="{FBF999CE-5EA5-4130-80BA-E6AF1565A595}" dt="2024-11-04T19:02:42.052" v="485" actId="2696"/>
        <pc:sldMkLst>
          <pc:docMk/>
          <pc:sldMk cId="390669048" sldId="261"/>
        </pc:sldMkLst>
        <pc:spChg chg="mod">
          <ac:chgData name="Vesna Livrinova" userId="facf3efafe10732b" providerId="LiveId" clId="{FBF999CE-5EA5-4130-80BA-E6AF1565A595}" dt="2024-11-04T18:57:41.775" v="465" actId="20577"/>
          <ac:spMkLst>
            <pc:docMk/>
            <pc:sldMk cId="390669048" sldId="261"/>
            <ac:spMk id="2" creationId="{EC08AD98-3DD0-30AB-7BDA-9D69335291BD}"/>
          </ac:spMkLst>
        </pc:spChg>
        <pc:spChg chg="mod">
          <ac:chgData name="Vesna Livrinova" userId="facf3efafe10732b" providerId="LiveId" clId="{FBF999CE-5EA5-4130-80BA-E6AF1565A595}" dt="2024-11-04T18:59:02.607" v="475" actId="20577"/>
          <ac:spMkLst>
            <pc:docMk/>
            <pc:sldMk cId="390669048" sldId="261"/>
            <ac:spMk id="6" creationId="{A177A8F9-33EF-4B1C-DC09-F91E2E489BFB}"/>
          </ac:spMkLst>
        </pc:spChg>
        <pc:spChg chg="add">
          <ac:chgData name="Vesna Livrinova" userId="facf3efafe10732b" providerId="LiveId" clId="{FBF999CE-5EA5-4130-80BA-E6AF1565A595}" dt="2024-11-04T00:10:31.571" v="12" actId="26606"/>
          <ac:spMkLst>
            <pc:docMk/>
            <pc:sldMk cId="390669048" sldId="261"/>
            <ac:spMk id="11" creationId="{9E61D288-0167-4242-8263-5BD3DA1DF437}"/>
          </ac:spMkLst>
        </pc:spChg>
        <pc:picChg chg="mod">
          <ac:chgData name="Vesna Livrinova" userId="facf3efafe10732b" providerId="LiveId" clId="{FBF999CE-5EA5-4130-80BA-E6AF1565A595}" dt="2024-11-04T18:57:53.392" v="468" actId="14100"/>
          <ac:picMkLst>
            <pc:docMk/>
            <pc:sldMk cId="390669048" sldId="261"/>
            <ac:picMk id="4" creationId="{84DA1774-779B-F8E8-0F96-F476ADF4CF7B}"/>
          </ac:picMkLst>
        </pc:picChg>
        <pc:cxnChg chg="add">
          <ac:chgData name="Vesna Livrinova" userId="facf3efafe10732b" providerId="LiveId" clId="{FBF999CE-5EA5-4130-80BA-E6AF1565A595}" dt="2024-11-04T00:10:31.571" v="12" actId="26606"/>
          <ac:cxnSpMkLst>
            <pc:docMk/>
            <pc:sldMk cId="390669048" sldId="261"/>
            <ac:cxnSpMk id="13" creationId="{7882FDDB-12BA-4531-A762-4803DABD6CF1}"/>
          </ac:cxnSpMkLst>
        </pc:cxnChg>
      </pc:sldChg>
      <pc:sldChg chg="addSp delSp modSp del mod setBg setFolMasterObjs modShow">
        <pc:chgData name="Vesna Livrinova" userId="facf3efafe10732b" providerId="LiveId" clId="{FBF999CE-5EA5-4130-80BA-E6AF1565A595}" dt="2024-11-04T19:26:58.051" v="547" actId="2696"/>
        <pc:sldMkLst>
          <pc:docMk/>
          <pc:sldMk cId="1476597678" sldId="262"/>
        </pc:sldMkLst>
        <pc:spChg chg="mod">
          <ac:chgData name="Vesna Livrinova" userId="facf3efafe10732b" providerId="LiveId" clId="{FBF999CE-5EA5-4130-80BA-E6AF1565A595}" dt="2024-11-04T19:03:04.107" v="488" actId="27636"/>
          <ac:spMkLst>
            <pc:docMk/>
            <pc:sldMk cId="1476597678" sldId="262"/>
            <ac:spMk id="2" creationId="{2C2BDFD9-5EC1-5E0F-65EE-0B848F389688}"/>
          </ac:spMkLst>
        </pc:spChg>
        <pc:spChg chg="del">
          <ac:chgData name="Vesna Livrinova" userId="facf3efafe10732b" providerId="LiveId" clId="{FBF999CE-5EA5-4130-80BA-E6AF1565A595}" dt="2024-11-04T00:10:53.570" v="13" actId="26606"/>
          <ac:spMkLst>
            <pc:docMk/>
            <pc:sldMk cId="1476597678" sldId="262"/>
            <ac:spMk id="3" creationId="{B4670DFE-7F57-0F8F-C429-79E2654055CF}"/>
          </ac:spMkLst>
        </pc:spChg>
        <pc:spChg chg="add">
          <ac:chgData name="Vesna Livrinova" userId="facf3efafe10732b" providerId="LiveId" clId="{FBF999CE-5EA5-4130-80BA-E6AF1565A595}" dt="2024-11-04T00:10:53.570" v="13" actId="26606"/>
          <ac:spMkLst>
            <pc:docMk/>
            <pc:sldMk cId="1476597678" sldId="262"/>
            <ac:spMk id="9" creationId="{9B518037-902F-4158-A488-74F1F967EA46}"/>
          </ac:spMkLst>
        </pc:spChg>
        <pc:graphicFrameChg chg="add mod">
          <ac:chgData name="Vesna Livrinova" userId="facf3efafe10732b" providerId="LiveId" clId="{FBF999CE-5EA5-4130-80BA-E6AF1565A595}" dt="2024-11-04T19:03:12.565" v="489"/>
          <ac:graphicFrameMkLst>
            <pc:docMk/>
            <pc:sldMk cId="1476597678" sldId="262"/>
            <ac:graphicFrameMk id="5" creationId="{0583EA9F-6295-29EE-BA23-7A0934ABA457}"/>
          </ac:graphicFrameMkLst>
        </pc:graphicFrameChg>
        <pc:cxnChg chg="add">
          <ac:chgData name="Vesna Livrinova" userId="facf3efafe10732b" providerId="LiveId" clId="{FBF999CE-5EA5-4130-80BA-E6AF1565A595}" dt="2024-11-04T00:10:53.570" v="13" actId="26606"/>
          <ac:cxnSpMkLst>
            <pc:docMk/>
            <pc:sldMk cId="1476597678" sldId="262"/>
            <ac:cxnSpMk id="11" creationId="{B200CA7E-42AB-4F9C-8519-0EBCEC0AF26F}"/>
          </ac:cxnSpMkLst>
        </pc:cxnChg>
      </pc:sldChg>
      <pc:sldChg chg="addSp delSp modSp del mod modShow">
        <pc:chgData name="Vesna Livrinova" userId="facf3efafe10732b" providerId="LiveId" clId="{FBF999CE-5EA5-4130-80BA-E6AF1565A595}" dt="2024-11-04T19:26:48.064" v="546" actId="2696"/>
        <pc:sldMkLst>
          <pc:docMk/>
          <pc:sldMk cId="1014798253" sldId="263"/>
        </pc:sldMkLst>
        <pc:spChg chg="mod">
          <ac:chgData name="Vesna Livrinova" userId="facf3efafe10732b" providerId="LiveId" clId="{FBF999CE-5EA5-4130-80BA-E6AF1565A595}" dt="2024-11-04T19:04:02.016" v="493" actId="27636"/>
          <ac:spMkLst>
            <pc:docMk/>
            <pc:sldMk cId="1014798253" sldId="263"/>
            <ac:spMk id="2" creationId="{2FCF117C-E8C3-A3F0-F011-40B578D4AF08}"/>
          </ac:spMkLst>
        </pc:spChg>
        <pc:spChg chg="del">
          <ac:chgData name="Vesna Livrinova" userId="facf3efafe10732b" providerId="LiveId" clId="{FBF999CE-5EA5-4130-80BA-E6AF1565A595}" dt="2024-11-04T00:11:24.196" v="14" actId="26606"/>
          <ac:spMkLst>
            <pc:docMk/>
            <pc:sldMk cId="1014798253" sldId="263"/>
            <ac:spMk id="3" creationId="{2A4E0B3A-0498-15CE-C31D-2B34D9386C60}"/>
          </ac:spMkLst>
        </pc:spChg>
        <pc:graphicFrameChg chg="add mod">
          <ac:chgData name="Vesna Livrinova" userId="facf3efafe10732b" providerId="LiveId" clId="{FBF999CE-5EA5-4130-80BA-E6AF1565A595}" dt="2024-11-04T19:04:08.577" v="494"/>
          <ac:graphicFrameMkLst>
            <pc:docMk/>
            <pc:sldMk cId="1014798253" sldId="263"/>
            <ac:graphicFrameMk id="5" creationId="{66FC7158-B8FE-848C-B971-F10C387F6A41}"/>
          </ac:graphicFrameMkLst>
        </pc:graphicFrameChg>
      </pc:sldChg>
      <pc:sldChg chg="addSp delSp modSp del mod setBg setFolMasterObjs modShow">
        <pc:chgData name="Vesna Livrinova" userId="facf3efafe10732b" providerId="LiveId" clId="{FBF999CE-5EA5-4130-80BA-E6AF1565A595}" dt="2024-11-04T19:26:39.956" v="545" actId="2696"/>
        <pc:sldMkLst>
          <pc:docMk/>
          <pc:sldMk cId="3641244709" sldId="264"/>
        </pc:sldMkLst>
        <pc:spChg chg="mod">
          <ac:chgData name="Vesna Livrinova" userId="facf3efafe10732b" providerId="LiveId" clId="{FBF999CE-5EA5-4130-80BA-E6AF1565A595}" dt="2024-11-04T00:13:12.486" v="17" actId="26606"/>
          <ac:spMkLst>
            <pc:docMk/>
            <pc:sldMk cId="3641244709" sldId="264"/>
            <ac:spMk id="2" creationId="{C4C953C8-6691-C33C-1533-14C156ED0A81}"/>
          </ac:spMkLst>
        </pc:spChg>
        <pc:spChg chg="add del">
          <ac:chgData name="Vesna Livrinova" userId="facf3efafe10732b" providerId="LiveId" clId="{FBF999CE-5EA5-4130-80BA-E6AF1565A595}" dt="2024-11-04T00:13:12.486" v="17" actId="26606"/>
          <ac:spMkLst>
            <pc:docMk/>
            <pc:sldMk cId="3641244709" sldId="264"/>
            <ac:spMk id="3" creationId="{D552B0E5-94CD-9478-1427-EB5F59B499F7}"/>
          </ac:spMkLst>
        </pc:spChg>
        <pc:spChg chg="add del">
          <ac:chgData name="Vesna Livrinova" userId="facf3efafe10732b" providerId="LiveId" clId="{FBF999CE-5EA5-4130-80BA-E6AF1565A595}" dt="2024-11-04T00:13:12.361" v="16" actId="26606"/>
          <ac:spMkLst>
            <pc:docMk/>
            <pc:sldMk cId="3641244709" sldId="264"/>
            <ac:spMk id="9" creationId="{9B518037-902F-4158-A488-74F1F967EA46}"/>
          </ac:spMkLst>
        </pc:spChg>
        <pc:spChg chg="add">
          <ac:chgData name="Vesna Livrinova" userId="facf3efafe10732b" providerId="LiveId" clId="{FBF999CE-5EA5-4130-80BA-E6AF1565A595}" dt="2024-11-04T00:13:12.486" v="17" actId="26606"/>
          <ac:spMkLst>
            <pc:docMk/>
            <pc:sldMk cId="3641244709" sldId="264"/>
            <ac:spMk id="13" creationId="{59E00A88-1935-4C0F-AC5D-6C2322B30612}"/>
          </ac:spMkLst>
        </pc:spChg>
        <pc:graphicFrameChg chg="add del">
          <ac:chgData name="Vesna Livrinova" userId="facf3efafe10732b" providerId="LiveId" clId="{FBF999CE-5EA5-4130-80BA-E6AF1565A595}" dt="2024-11-04T00:13:12.361" v="16" actId="26606"/>
          <ac:graphicFrameMkLst>
            <pc:docMk/>
            <pc:sldMk cId="3641244709" sldId="264"/>
            <ac:graphicFrameMk id="5" creationId="{17891EF0-625C-2700-3352-889E8F54F477}"/>
          </ac:graphicFrameMkLst>
        </pc:graphicFrameChg>
        <pc:graphicFrameChg chg="add">
          <ac:chgData name="Vesna Livrinova" userId="facf3efafe10732b" providerId="LiveId" clId="{FBF999CE-5EA5-4130-80BA-E6AF1565A595}" dt="2024-11-04T00:13:12.486" v="17" actId="26606"/>
          <ac:graphicFrameMkLst>
            <pc:docMk/>
            <pc:sldMk cId="3641244709" sldId="264"/>
            <ac:graphicFrameMk id="15" creationId="{36D532C8-59F0-A9B3-4BC6-25FFC7C58B4C}"/>
          </ac:graphicFrameMkLst>
        </pc:graphicFrameChg>
        <pc:cxnChg chg="add del">
          <ac:chgData name="Vesna Livrinova" userId="facf3efafe10732b" providerId="LiveId" clId="{FBF999CE-5EA5-4130-80BA-E6AF1565A595}" dt="2024-11-04T00:13:12.361" v="16" actId="26606"/>
          <ac:cxnSpMkLst>
            <pc:docMk/>
            <pc:sldMk cId="3641244709" sldId="264"/>
            <ac:cxnSpMk id="11" creationId="{B200CA7E-42AB-4F9C-8519-0EBCEC0AF26F}"/>
          </ac:cxnSpMkLst>
        </pc:cxnChg>
        <pc:cxnChg chg="add">
          <ac:chgData name="Vesna Livrinova" userId="facf3efafe10732b" providerId="LiveId" clId="{FBF999CE-5EA5-4130-80BA-E6AF1565A595}" dt="2024-11-04T00:13:12.486" v="17" actId="26606"/>
          <ac:cxnSpMkLst>
            <pc:docMk/>
            <pc:sldMk cId="3641244709" sldId="264"/>
            <ac:cxnSpMk id="14" creationId="{B200CA7E-42AB-4F9C-8519-0EBCEC0AF26F}"/>
          </ac:cxnSpMkLst>
        </pc:cxnChg>
      </pc:sldChg>
      <pc:sldChg chg="addSp delSp modSp mod modTransition modShow">
        <pc:chgData name="Vesna Livrinova" userId="facf3efafe10732b" providerId="LiveId" clId="{FBF999CE-5EA5-4130-80BA-E6AF1565A595}" dt="2024-11-04T23:28:02.247" v="1434"/>
        <pc:sldMkLst>
          <pc:docMk/>
          <pc:sldMk cId="318643840" sldId="265"/>
        </pc:sldMkLst>
        <pc:spChg chg="mod">
          <ac:chgData name="Vesna Livrinova" userId="facf3efafe10732b" providerId="LiveId" clId="{FBF999CE-5EA5-4130-80BA-E6AF1565A595}" dt="2024-11-04T19:13:48.419" v="519" actId="122"/>
          <ac:spMkLst>
            <pc:docMk/>
            <pc:sldMk cId="318643840" sldId="265"/>
            <ac:spMk id="2" creationId="{170EEEC5-A220-942E-5AA6-A764B027A5BD}"/>
          </ac:spMkLst>
        </pc:spChg>
        <pc:spChg chg="add del">
          <ac:chgData name="Vesna Livrinova" userId="facf3efafe10732b" providerId="LiveId" clId="{FBF999CE-5EA5-4130-80BA-E6AF1565A595}" dt="2024-11-04T00:14:01.677" v="22" actId="26606"/>
          <ac:spMkLst>
            <pc:docMk/>
            <pc:sldMk cId="318643840" sldId="265"/>
            <ac:spMk id="3" creationId="{8B293863-0299-6D2A-751B-0DA92B2E5A15}"/>
          </ac:spMkLst>
        </pc:spChg>
        <pc:graphicFrameChg chg="add del">
          <ac:chgData name="Vesna Livrinova" userId="facf3efafe10732b" providerId="LiveId" clId="{FBF999CE-5EA5-4130-80BA-E6AF1565A595}" dt="2024-11-04T00:13:56.456" v="19" actId="26606"/>
          <ac:graphicFrameMkLst>
            <pc:docMk/>
            <pc:sldMk cId="318643840" sldId="265"/>
            <ac:graphicFrameMk id="5" creationId="{14ED6800-79CA-2091-EBCC-A95FE5827DAE}"/>
          </ac:graphicFrameMkLst>
        </pc:graphicFrameChg>
        <pc:graphicFrameChg chg="add del">
          <ac:chgData name="Vesna Livrinova" userId="facf3efafe10732b" providerId="LiveId" clId="{FBF999CE-5EA5-4130-80BA-E6AF1565A595}" dt="2024-11-04T00:14:01.646" v="21" actId="26606"/>
          <ac:graphicFrameMkLst>
            <pc:docMk/>
            <pc:sldMk cId="318643840" sldId="265"/>
            <ac:graphicFrameMk id="7" creationId="{484E5016-1048-5B7C-7B2F-6C43E9FDDDCD}"/>
          </ac:graphicFrameMkLst>
        </pc:graphicFrameChg>
        <pc:graphicFrameChg chg="add mod modGraphic">
          <ac:chgData name="Vesna Livrinova" userId="facf3efafe10732b" providerId="LiveId" clId="{FBF999CE-5EA5-4130-80BA-E6AF1565A595}" dt="2024-11-04T19:19:18.502" v="543" actId="20577"/>
          <ac:graphicFrameMkLst>
            <pc:docMk/>
            <pc:sldMk cId="318643840" sldId="265"/>
            <ac:graphicFrameMk id="9" creationId="{46C3172C-C522-389C-8FBF-C998D57C8979}"/>
          </ac:graphicFrameMkLst>
        </pc:graphicFrameChg>
      </pc:sldChg>
      <pc:sldChg chg="addSp modSp del mod setBg setFolMasterObjs">
        <pc:chgData name="Vesna Livrinova" userId="facf3efafe10732b" providerId="LiveId" clId="{FBF999CE-5EA5-4130-80BA-E6AF1565A595}" dt="2024-11-04T19:26:21.309" v="544" actId="2696"/>
        <pc:sldMkLst>
          <pc:docMk/>
          <pc:sldMk cId="644197634" sldId="266"/>
        </pc:sldMkLst>
        <pc:spChg chg="mod">
          <ac:chgData name="Vesna Livrinova" userId="facf3efafe10732b" providerId="LiveId" clId="{FBF999CE-5EA5-4130-80BA-E6AF1565A595}" dt="2024-11-04T00:14:24.975" v="23" actId="26606"/>
          <ac:spMkLst>
            <pc:docMk/>
            <pc:sldMk cId="644197634" sldId="266"/>
            <ac:spMk id="2" creationId="{7ABDB7B2-1E00-1ED0-060E-AFBDC55282E1}"/>
          </ac:spMkLst>
        </pc:spChg>
        <pc:spChg chg="mod">
          <ac:chgData name="Vesna Livrinova" userId="facf3efafe10732b" providerId="LiveId" clId="{FBF999CE-5EA5-4130-80BA-E6AF1565A595}" dt="2024-11-04T00:14:24.975" v="23" actId="26606"/>
          <ac:spMkLst>
            <pc:docMk/>
            <pc:sldMk cId="644197634" sldId="266"/>
            <ac:spMk id="3" creationId="{6A66A7FE-5460-CCD3-5BEE-A9568FBDA196}"/>
          </ac:spMkLst>
        </pc:spChg>
        <pc:spChg chg="add">
          <ac:chgData name="Vesna Livrinova" userId="facf3efafe10732b" providerId="LiveId" clId="{FBF999CE-5EA5-4130-80BA-E6AF1565A595}" dt="2024-11-04T00:14:24.975" v="23" actId="26606"/>
          <ac:spMkLst>
            <pc:docMk/>
            <pc:sldMk cId="644197634" sldId="266"/>
            <ac:spMk id="8" creationId="{6E9381A5-DFBB-4B95-B7BC-AFB0897BDD39}"/>
          </ac:spMkLst>
        </pc:spChg>
        <pc:cxnChg chg="add">
          <ac:chgData name="Vesna Livrinova" userId="facf3efafe10732b" providerId="LiveId" clId="{FBF999CE-5EA5-4130-80BA-E6AF1565A595}" dt="2024-11-04T00:14:24.975" v="23" actId="26606"/>
          <ac:cxnSpMkLst>
            <pc:docMk/>
            <pc:sldMk cId="644197634" sldId="266"/>
            <ac:cxnSpMk id="10" creationId="{B5A4A5E9-8427-439C-A3EB-48C612A3D9E2}"/>
          </ac:cxnSpMkLst>
        </pc:cxnChg>
      </pc:sldChg>
      <pc:sldChg chg="addSp delSp modSp del mod setBg setFolMasterObjs">
        <pc:chgData name="Vesna Livrinova" userId="facf3efafe10732b" providerId="LiveId" clId="{FBF999CE-5EA5-4130-80BA-E6AF1565A595}" dt="2024-11-04T20:04:34.469" v="660" actId="2696"/>
        <pc:sldMkLst>
          <pc:docMk/>
          <pc:sldMk cId="4069252458" sldId="267"/>
        </pc:sldMkLst>
        <pc:spChg chg="mod">
          <ac:chgData name="Vesna Livrinova" userId="facf3efafe10732b" providerId="LiveId" clId="{FBF999CE-5EA5-4130-80BA-E6AF1565A595}" dt="2024-11-04T19:29:21.967" v="556" actId="14100"/>
          <ac:spMkLst>
            <pc:docMk/>
            <pc:sldMk cId="4069252458" sldId="267"/>
            <ac:spMk id="2" creationId="{D364982C-07CA-290B-9D3D-740D347C0A98}"/>
          </ac:spMkLst>
        </pc:spChg>
        <pc:spChg chg="del mod">
          <ac:chgData name="Vesna Livrinova" userId="facf3efafe10732b" providerId="LiveId" clId="{FBF999CE-5EA5-4130-80BA-E6AF1565A595}" dt="2024-11-04T19:57:15.946" v="635" actId="26606"/>
          <ac:spMkLst>
            <pc:docMk/>
            <pc:sldMk cId="4069252458" sldId="267"/>
            <ac:spMk id="3" creationId="{52FA6893-8F08-EE39-3936-6A7DC64691BC}"/>
          </ac:spMkLst>
        </pc:spChg>
        <pc:spChg chg="add">
          <ac:chgData name="Vesna Livrinova" userId="facf3efafe10732b" providerId="LiveId" clId="{FBF999CE-5EA5-4130-80BA-E6AF1565A595}" dt="2024-11-04T00:14:52.519" v="24" actId="26606"/>
          <ac:spMkLst>
            <pc:docMk/>
            <pc:sldMk cId="4069252458" sldId="267"/>
            <ac:spMk id="8" creationId="{D9E456A1-F34C-4DB8-B32A-F604B486A059}"/>
          </ac:spMkLst>
        </pc:spChg>
        <pc:graphicFrameChg chg="add mod modGraphic">
          <ac:chgData name="Vesna Livrinova" userId="facf3efafe10732b" providerId="LiveId" clId="{FBF999CE-5EA5-4130-80BA-E6AF1565A595}" dt="2024-11-04T20:00:42.675" v="659" actId="255"/>
          <ac:graphicFrameMkLst>
            <pc:docMk/>
            <pc:sldMk cId="4069252458" sldId="267"/>
            <ac:graphicFrameMk id="12" creationId="{F0FA2ADA-BCB0-BDE3-FA8A-19B77F04C210}"/>
          </ac:graphicFrameMkLst>
        </pc:graphicFrameChg>
        <pc:cxnChg chg="add">
          <ac:chgData name="Vesna Livrinova" userId="facf3efafe10732b" providerId="LiveId" clId="{FBF999CE-5EA5-4130-80BA-E6AF1565A595}" dt="2024-11-04T00:14:52.519" v="24" actId="26606"/>
          <ac:cxnSpMkLst>
            <pc:docMk/>
            <pc:sldMk cId="4069252458" sldId="267"/>
            <ac:cxnSpMk id="10" creationId="{B200CA7E-42AB-4F9C-8519-0EBCEC0AF26F}"/>
          </ac:cxnSpMkLst>
        </pc:cxnChg>
      </pc:sldChg>
      <pc:sldChg chg="addSp modSp del mod setBg setFolMasterObjs">
        <pc:chgData name="Vesna Livrinova" userId="facf3efafe10732b" providerId="LiveId" clId="{FBF999CE-5EA5-4130-80BA-E6AF1565A595}" dt="2024-11-04T19:37:41.340" v="590" actId="2696"/>
        <pc:sldMkLst>
          <pc:docMk/>
          <pc:sldMk cId="1550828540" sldId="268"/>
        </pc:sldMkLst>
        <pc:spChg chg="mod">
          <ac:chgData name="Vesna Livrinova" userId="facf3efafe10732b" providerId="LiveId" clId="{FBF999CE-5EA5-4130-80BA-E6AF1565A595}" dt="2024-11-04T00:14:58.126" v="25" actId="26606"/>
          <ac:spMkLst>
            <pc:docMk/>
            <pc:sldMk cId="1550828540" sldId="268"/>
            <ac:spMk id="2" creationId="{D99C9088-0E71-FCFD-2DEC-164D19D6E2D4}"/>
          </ac:spMkLst>
        </pc:spChg>
        <pc:spChg chg="mod">
          <ac:chgData name="Vesna Livrinova" userId="facf3efafe10732b" providerId="LiveId" clId="{FBF999CE-5EA5-4130-80BA-E6AF1565A595}" dt="2024-11-04T00:14:58.126" v="25" actId="26606"/>
          <ac:spMkLst>
            <pc:docMk/>
            <pc:sldMk cId="1550828540" sldId="268"/>
            <ac:spMk id="3" creationId="{7EAA4838-CEF7-944E-1B9A-6C3562628F41}"/>
          </ac:spMkLst>
        </pc:spChg>
        <pc:spChg chg="add">
          <ac:chgData name="Vesna Livrinova" userId="facf3efafe10732b" providerId="LiveId" clId="{FBF999CE-5EA5-4130-80BA-E6AF1565A595}" dt="2024-11-04T00:14:58.126" v="25" actId="26606"/>
          <ac:spMkLst>
            <pc:docMk/>
            <pc:sldMk cId="1550828540" sldId="268"/>
            <ac:spMk id="8" creationId="{D9E456A1-F34C-4DB8-B32A-F604B486A059}"/>
          </ac:spMkLst>
        </pc:spChg>
        <pc:cxnChg chg="add">
          <ac:chgData name="Vesna Livrinova" userId="facf3efafe10732b" providerId="LiveId" clId="{FBF999CE-5EA5-4130-80BA-E6AF1565A595}" dt="2024-11-04T00:14:58.126" v="25" actId="26606"/>
          <ac:cxnSpMkLst>
            <pc:docMk/>
            <pc:sldMk cId="1550828540" sldId="268"/>
            <ac:cxnSpMk id="10" creationId="{B200CA7E-42AB-4F9C-8519-0EBCEC0AF26F}"/>
          </ac:cxnSpMkLst>
        </pc:cxnChg>
      </pc:sldChg>
      <pc:sldChg chg="addSp modSp del mod setBg setFolMasterObjs">
        <pc:chgData name="Vesna Livrinova" userId="facf3efafe10732b" providerId="LiveId" clId="{FBF999CE-5EA5-4130-80BA-E6AF1565A595}" dt="2024-11-04T19:46:11.803" v="591" actId="2696"/>
        <pc:sldMkLst>
          <pc:docMk/>
          <pc:sldMk cId="627925911" sldId="269"/>
        </pc:sldMkLst>
        <pc:spChg chg="mod">
          <ac:chgData name="Vesna Livrinova" userId="facf3efafe10732b" providerId="LiveId" clId="{FBF999CE-5EA5-4130-80BA-E6AF1565A595}" dt="2024-11-04T00:15:03.270" v="26" actId="26606"/>
          <ac:spMkLst>
            <pc:docMk/>
            <pc:sldMk cId="627925911" sldId="269"/>
            <ac:spMk id="2" creationId="{D1B3C0C8-B542-501D-8B18-7A073E117E08}"/>
          </ac:spMkLst>
        </pc:spChg>
        <pc:spChg chg="mod">
          <ac:chgData name="Vesna Livrinova" userId="facf3efafe10732b" providerId="LiveId" clId="{FBF999CE-5EA5-4130-80BA-E6AF1565A595}" dt="2024-11-04T00:15:03.270" v="26" actId="26606"/>
          <ac:spMkLst>
            <pc:docMk/>
            <pc:sldMk cId="627925911" sldId="269"/>
            <ac:spMk id="3" creationId="{44669FD8-C137-247C-5F6F-2E84D31E3BBB}"/>
          </ac:spMkLst>
        </pc:spChg>
        <pc:spChg chg="add">
          <ac:chgData name="Vesna Livrinova" userId="facf3efafe10732b" providerId="LiveId" clId="{FBF999CE-5EA5-4130-80BA-E6AF1565A595}" dt="2024-11-04T00:15:03.270" v="26" actId="26606"/>
          <ac:spMkLst>
            <pc:docMk/>
            <pc:sldMk cId="627925911" sldId="269"/>
            <ac:spMk id="8" creationId="{D9E456A1-F34C-4DB8-B32A-F604B486A059}"/>
          </ac:spMkLst>
        </pc:spChg>
        <pc:cxnChg chg="add">
          <ac:chgData name="Vesna Livrinova" userId="facf3efafe10732b" providerId="LiveId" clId="{FBF999CE-5EA5-4130-80BA-E6AF1565A595}" dt="2024-11-04T00:15:03.270" v="26" actId="26606"/>
          <ac:cxnSpMkLst>
            <pc:docMk/>
            <pc:sldMk cId="627925911" sldId="269"/>
            <ac:cxnSpMk id="10" creationId="{B200CA7E-42AB-4F9C-8519-0EBCEC0AF26F}"/>
          </ac:cxnSpMkLst>
        </pc:cxnChg>
      </pc:sldChg>
      <pc:sldChg chg="modSp del mod">
        <pc:chgData name="Vesna Livrinova" userId="facf3efafe10732b" providerId="LiveId" clId="{FBF999CE-5EA5-4130-80BA-E6AF1565A595}" dt="2024-11-04T19:49:07.988" v="594" actId="2696"/>
        <pc:sldMkLst>
          <pc:docMk/>
          <pc:sldMk cId="1279117992" sldId="270"/>
        </pc:sldMkLst>
        <pc:picChg chg="mod">
          <ac:chgData name="Vesna Livrinova" userId="facf3efafe10732b" providerId="LiveId" clId="{FBF999CE-5EA5-4130-80BA-E6AF1565A595}" dt="2024-11-04T19:46:21.575" v="593" actId="14100"/>
          <ac:picMkLst>
            <pc:docMk/>
            <pc:sldMk cId="1279117992" sldId="270"/>
            <ac:picMk id="4" creationId="{959E8832-98A5-DF3D-D844-4D471D2D645B}"/>
          </ac:picMkLst>
        </pc:picChg>
      </pc:sldChg>
      <pc:sldChg chg="addSp modSp del mod setBg setFolMasterObjs">
        <pc:chgData name="Vesna Livrinova" userId="facf3efafe10732b" providerId="LiveId" clId="{FBF999CE-5EA5-4130-80BA-E6AF1565A595}" dt="2024-11-04T19:51:15.973" v="597" actId="2696"/>
        <pc:sldMkLst>
          <pc:docMk/>
          <pc:sldMk cId="2326570597" sldId="271"/>
        </pc:sldMkLst>
        <pc:spChg chg="mod">
          <ac:chgData name="Vesna Livrinova" userId="facf3efafe10732b" providerId="LiveId" clId="{FBF999CE-5EA5-4130-80BA-E6AF1565A595}" dt="2024-11-04T00:15:13.727" v="27" actId="26606"/>
          <ac:spMkLst>
            <pc:docMk/>
            <pc:sldMk cId="2326570597" sldId="271"/>
            <ac:spMk id="2" creationId="{FF650B5E-BB1B-3BA7-3152-A9BF9915C562}"/>
          </ac:spMkLst>
        </pc:spChg>
        <pc:spChg chg="mod">
          <ac:chgData name="Vesna Livrinova" userId="facf3efafe10732b" providerId="LiveId" clId="{FBF999CE-5EA5-4130-80BA-E6AF1565A595}" dt="2024-11-04T19:50:17.773" v="596" actId="5793"/>
          <ac:spMkLst>
            <pc:docMk/>
            <pc:sldMk cId="2326570597" sldId="271"/>
            <ac:spMk id="3" creationId="{E98D3A1C-CF2D-B00F-DDAD-64B1A20A728B}"/>
          </ac:spMkLst>
        </pc:spChg>
        <pc:spChg chg="add">
          <ac:chgData name="Vesna Livrinova" userId="facf3efafe10732b" providerId="LiveId" clId="{FBF999CE-5EA5-4130-80BA-E6AF1565A595}" dt="2024-11-04T00:15:13.727" v="27" actId="26606"/>
          <ac:spMkLst>
            <pc:docMk/>
            <pc:sldMk cId="2326570597" sldId="271"/>
            <ac:spMk id="8" creationId="{D9E456A1-F34C-4DB8-B32A-F604B486A059}"/>
          </ac:spMkLst>
        </pc:spChg>
        <pc:cxnChg chg="add">
          <ac:chgData name="Vesna Livrinova" userId="facf3efafe10732b" providerId="LiveId" clId="{FBF999CE-5EA5-4130-80BA-E6AF1565A595}" dt="2024-11-04T00:15:13.727" v="27" actId="26606"/>
          <ac:cxnSpMkLst>
            <pc:docMk/>
            <pc:sldMk cId="2326570597" sldId="271"/>
            <ac:cxnSpMk id="10" creationId="{B200CA7E-42AB-4F9C-8519-0EBCEC0AF26F}"/>
          </ac:cxnSpMkLst>
        </pc:cxnChg>
      </pc:sldChg>
      <pc:sldChg chg="addSp delSp modSp mod modTransition delDesignElem">
        <pc:chgData name="Vesna Livrinova" userId="facf3efafe10732b" providerId="LiveId" clId="{FBF999CE-5EA5-4130-80BA-E6AF1565A595}" dt="2024-11-04T23:28:02.247" v="1434"/>
        <pc:sldMkLst>
          <pc:docMk/>
          <pc:sldMk cId="3015440555" sldId="271"/>
        </pc:sldMkLst>
        <pc:spChg chg="mod">
          <ac:chgData name="Vesna Livrinova" userId="facf3efafe10732b" providerId="LiveId" clId="{FBF999CE-5EA5-4130-80BA-E6AF1565A595}" dt="2024-11-04T19:53:28.783" v="624" actId="20577"/>
          <ac:spMkLst>
            <pc:docMk/>
            <pc:sldMk cId="3015440555" sldId="271"/>
            <ac:spMk id="2" creationId="{FF650B5E-BB1B-3BA7-3152-A9BF9915C562}"/>
          </ac:spMkLst>
        </pc:spChg>
        <pc:spChg chg="del mod">
          <ac:chgData name="Vesna Livrinova" userId="facf3efafe10732b" providerId="LiveId" clId="{FBF999CE-5EA5-4130-80BA-E6AF1565A595}" dt="2024-11-04T19:55:13.997" v="631" actId="26606"/>
          <ac:spMkLst>
            <pc:docMk/>
            <pc:sldMk cId="3015440555" sldId="271"/>
            <ac:spMk id="3" creationId="{E98D3A1C-CF2D-B00F-DDAD-64B1A20A728B}"/>
          </ac:spMkLst>
        </pc:spChg>
        <pc:graphicFrameChg chg="add mod modGraphic">
          <ac:chgData name="Vesna Livrinova" userId="facf3efafe10732b" providerId="LiveId" clId="{FBF999CE-5EA5-4130-80BA-E6AF1565A595}" dt="2024-11-04T19:56:09.796" v="634" actId="207"/>
          <ac:graphicFrameMkLst>
            <pc:docMk/>
            <pc:sldMk cId="3015440555" sldId="271"/>
            <ac:graphicFrameMk id="5" creationId="{CCC062BF-A02B-7F5E-E539-971C19D59EC2}"/>
          </ac:graphicFrameMkLst>
        </pc:graphicFrameChg>
      </pc:sldChg>
      <pc:sldChg chg="addSp delSp modSp mod modTransition setBg setFolMasterObjs modAnim">
        <pc:chgData name="Vesna Livrinova" userId="facf3efafe10732b" providerId="LiveId" clId="{FBF999CE-5EA5-4130-80BA-E6AF1565A595}" dt="2024-11-04T23:28:02.247" v="1434"/>
        <pc:sldMkLst>
          <pc:docMk/>
          <pc:sldMk cId="2508467666" sldId="272"/>
        </pc:sldMkLst>
        <pc:spChg chg="add del">
          <ac:chgData name="Vesna Livrinova" userId="facf3efafe10732b" providerId="LiveId" clId="{FBF999CE-5EA5-4130-80BA-E6AF1565A595}" dt="2024-11-04T00:16:13.225" v="29" actId="26606"/>
          <ac:spMkLst>
            <pc:docMk/>
            <pc:sldMk cId="2508467666" sldId="272"/>
            <ac:spMk id="7" creationId="{7618C654-F528-42BE-8C76-AFBBAD4ABA4C}"/>
          </ac:spMkLst>
        </pc:spChg>
        <pc:picChg chg="mod">
          <ac:chgData name="Vesna Livrinova" userId="facf3efafe10732b" providerId="LiveId" clId="{FBF999CE-5EA5-4130-80BA-E6AF1565A595}" dt="2024-11-04T00:17:13.845" v="102" actId="14100"/>
          <ac:picMkLst>
            <pc:docMk/>
            <pc:sldMk cId="2508467666" sldId="272"/>
            <ac:picMk id="2" creationId="{BBA1A1E4-EC7D-681A-0760-A7D1951CD5FC}"/>
          </ac:picMkLst>
        </pc:picChg>
      </pc:sldChg>
      <pc:sldChg chg="addSp delSp modSp del mod setBg setFolMasterObjs">
        <pc:chgData name="Vesna Livrinova" userId="facf3efafe10732b" providerId="LiveId" clId="{FBF999CE-5EA5-4130-80BA-E6AF1565A595}" dt="2024-11-04T20:06:44.542" v="662" actId="2696"/>
        <pc:sldMkLst>
          <pc:docMk/>
          <pc:sldMk cId="520651043" sldId="273"/>
        </pc:sldMkLst>
        <pc:spChg chg="del">
          <ac:chgData name="Vesna Livrinova" userId="facf3efafe10732b" providerId="LiveId" clId="{FBF999CE-5EA5-4130-80BA-E6AF1565A595}" dt="2024-11-04T00:17:22.925" v="103" actId="26606"/>
          <ac:spMkLst>
            <pc:docMk/>
            <pc:sldMk cId="520651043" sldId="273"/>
            <ac:spMk id="2" creationId="{413732B3-779A-0F00-FEE7-EF222320F60F}"/>
          </ac:spMkLst>
        </pc:spChg>
        <pc:spChg chg="add">
          <ac:chgData name="Vesna Livrinova" userId="facf3efafe10732b" providerId="LiveId" clId="{FBF999CE-5EA5-4130-80BA-E6AF1565A595}" dt="2024-11-04T00:17:22.925" v="103" actId="26606"/>
          <ac:spMkLst>
            <pc:docMk/>
            <pc:sldMk cId="520651043" sldId="273"/>
            <ac:spMk id="9" creationId="{6C744C69-145D-4185-8964-1B59428D9F07}"/>
          </ac:spMkLst>
        </pc:spChg>
        <pc:picChg chg="mod">
          <ac:chgData name="Vesna Livrinova" userId="facf3efafe10732b" providerId="LiveId" clId="{FBF999CE-5EA5-4130-80BA-E6AF1565A595}" dt="2024-11-04T00:17:22.925" v="103" actId="26606"/>
          <ac:picMkLst>
            <pc:docMk/>
            <pc:sldMk cId="520651043" sldId="273"/>
            <ac:picMk id="4" creationId="{162F74DA-6A97-B187-DEB3-4782567155FE}"/>
          </ac:picMkLst>
        </pc:picChg>
      </pc:sldChg>
      <pc:sldChg chg="addSp delSp modSp add del mod setBg delDesignElem">
        <pc:chgData name="Vesna Livrinova" userId="facf3efafe10732b" providerId="LiveId" clId="{FBF999CE-5EA5-4130-80BA-E6AF1565A595}" dt="2024-11-04T20:31:59.227" v="717" actId="2696"/>
        <pc:sldMkLst>
          <pc:docMk/>
          <pc:sldMk cId="3073357162" sldId="273"/>
        </pc:sldMkLst>
        <pc:spChg chg="add del">
          <ac:chgData name="Vesna Livrinova" userId="facf3efafe10732b" providerId="LiveId" clId="{FBF999CE-5EA5-4130-80BA-E6AF1565A595}" dt="2024-11-04T20:08:50.429" v="669" actId="26606"/>
          <ac:spMkLst>
            <pc:docMk/>
            <pc:sldMk cId="3073357162" sldId="273"/>
            <ac:spMk id="8" creationId="{98DCA9FC-FFD2-8D55-3330-94489A6D9347}"/>
          </ac:spMkLst>
        </pc:spChg>
        <pc:spChg chg="add del">
          <ac:chgData name="Vesna Livrinova" userId="facf3efafe10732b" providerId="LiveId" clId="{FBF999CE-5EA5-4130-80BA-E6AF1565A595}" dt="2024-11-04T20:08:50.429" v="669" actId="26606"/>
          <ac:spMkLst>
            <pc:docMk/>
            <pc:sldMk cId="3073357162" sldId="273"/>
            <ac:spMk id="11" creationId="{81AD4091-0CFA-459F-A092-627B0EC5806A}"/>
          </ac:spMkLst>
        </pc:spChg>
        <pc:picChg chg="mod modCrop">
          <ac:chgData name="Vesna Livrinova" userId="facf3efafe10732b" providerId="LiveId" clId="{FBF999CE-5EA5-4130-80BA-E6AF1565A595}" dt="2024-11-04T20:09:39.645" v="675" actId="14100"/>
          <ac:picMkLst>
            <pc:docMk/>
            <pc:sldMk cId="3073357162" sldId="273"/>
            <ac:picMk id="4" creationId="{162F74DA-6A97-B187-DEB3-4782567155FE}"/>
          </ac:picMkLst>
        </pc:picChg>
        <pc:cxnChg chg="add del">
          <ac:chgData name="Vesna Livrinova" userId="facf3efafe10732b" providerId="LiveId" clId="{FBF999CE-5EA5-4130-80BA-E6AF1565A595}" dt="2024-11-04T20:08:50.429" v="669" actId="26606"/>
          <ac:cxnSpMkLst>
            <pc:docMk/>
            <pc:sldMk cId="3073357162" sldId="273"/>
            <ac:cxnSpMk id="13" creationId="{7882FDDB-12BA-4531-A762-4803DABD6CF1}"/>
          </ac:cxnSpMkLst>
        </pc:cxnChg>
      </pc:sldChg>
      <pc:sldChg chg="del">
        <pc:chgData name="Vesna Livrinova" userId="facf3efafe10732b" providerId="LiveId" clId="{FBF999CE-5EA5-4130-80BA-E6AF1565A595}" dt="2024-11-04T20:06:24.023" v="661" actId="2696"/>
        <pc:sldMkLst>
          <pc:docMk/>
          <pc:sldMk cId="3404463345" sldId="274"/>
        </pc:sldMkLst>
      </pc:sldChg>
      <pc:sldChg chg="addSp modSp add del mod modTransition modAnim">
        <pc:chgData name="Vesna Livrinova" userId="facf3efafe10732b" providerId="LiveId" clId="{FBF999CE-5EA5-4130-80BA-E6AF1565A595}" dt="2024-11-04T23:28:02.247" v="1434"/>
        <pc:sldMkLst>
          <pc:docMk/>
          <pc:sldMk cId="2957980647" sldId="275"/>
        </pc:sldMkLst>
        <pc:spChg chg="add mod">
          <ac:chgData name="Vesna Livrinova" userId="facf3efafe10732b" providerId="LiveId" clId="{FBF999CE-5EA5-4130-80BA-E6AF1565A595}" dt="2024-11-04T21:39:02.982" v="870" actId="207"/>
          <ac:spMkLst>
            <pc:docMk/>
            <pc:sldMk cId="2957980647" sldId="275"/>
            <ac:spMk id="4" creationId="{2091CFBA-7AA4-2E69-76C6-0B4F47FF743B}"/>
          </ac:spMkLst>
        </pc:spChg>
        <pc:picChg chg="mod">
          <ac:chgData name="Vesna Livrinova" userId="facf3efafe10732b" providerId="LiveId" clId="{FBF999CE-5EA5-4130-80BA-E6AF1565A595}" dt="2024-11-04T21:38:36.001" v="865" actId="1076"/>
          <ac:picMkLst>
            <pc:docMk/>
            <pc:sldMk cId="2957980647" sldId="275"/>
            <ac:picMk id="2" creationId="{79EAF49F-7582-7421-57FC-1052E3969860}"/>
          </ac:picMkLst>
        </pc:picChg>
      </pc:sldChg>
      <pc:sldChg chg="addSp delSp modSp mod ord modTransition setBg setFolMasterObjs">
        <pc:chgData name="Vesna Livrinova" userId="facf3efafe10732b" providerId="LiveId" clId="{FBF999CE-5EA5-4130-80BA-E6AF1565A595}" dt="2024-11-04T23:28:02.247" v="1434"/>
        <pc:sldMkLst>
          <pc:docMk/>
          <pc:sldMk cId="312323190" sldId="276"/>
        </pc:sldMkLst>
        <pc:spChg chg="mod">
          <ac:chgData name="Vesna Livrinova" userId="facf3efafe10732b" providerId="LiveId" clId="{FBF999CE-5EA5-4130-80BA-E6AF1565A595}" dt="2024-11-04T20:54:20.803" v="729" actId="26606"/>
          <ac:spMkLst>
            <pc:docMk/>
            <pc:sldMk cId="312323190" sldId="276"/>
            <ac:spMk id="2" creationId="{EB89557E-A159-E01A-4C39-E46964343576}"/>
          </ac:spMkLst>
        </pc:spChg>
        <pc:spChg chg="mod">
          <ac:chgData name="Vesna Livrinova" userId="facf3efafe10732b" providerId="LiveId" clId="{FBF999CE-5EA5-4130-80BA-E6AF1565A595}" dt="2024-11-04T20:59:51.624" v="756" actId="255"/>
          <ac:spMkLst>
            <pc:docMk/>
            <pc:sldMk cId="312323190" sldId="276"/>
            <ac:spMk id="3" creationId="{1CA04ACF-BE13-133D-E174-F476FF2595CC}"/>
          </ac:spMkLst>
        </pc:spChg>
        <pc:spChg chg="add del">
          <ac:chgData name="Vesna Livrinova" userId="facf3efafe10732b" providerId="LiveId" clId="{FBF999CE-5EA5-4130-80BA-E6AF1565A595}" dt="2024-11-04T00:18:20.072" v="109" actId="26606"/>
          <ac:spMkLst>
            <pc:docMk/>
            <pc:sldMk cId="312323190" sldId="276"/>
            <ac:spMk id="8" creationId="{D9E456A1-F34C-4DB8-B32A-F604B486A059}"/>
          </ac:spMkLst>
        </pc:spChg>
        <pc:spChg chg="add del">
          <ac:chgData name="Vesna Livrinova" userId="facf3efafe10732b" providerId="LiveId" clId="{FBF999CE-5EA5-4130-80BA-E6AF1565A595}" dt="2024-11-04T00:18:42.265" v="111" actId="26606"/>
          <ac:spMkLst>
            <pc:docMk/>
            <pc:sldMk cId="312323190" sldId="276"/>
            <ac:spMk id="12" creationId="{3DF1C918-BFFB-4543-86E1-0547B1842E2C}"/>
          </ac:spMkLst>
        </pc:spChg>
        <pc:spChg chg="add del">
          <ac:chgData name="Vesna Livrinova" userId="facf3efafe10732b" providerId="LiveId" clId="{FBF999CE-5EA5-4130-80BA-E6AF1565A595}" dt="2024-11-04T20:54:20.803" v="729" actId="26606"/>
          <ac:spMkLst>
            <pc:docMk/>
            <pc:sldMk cId="312323190" sldId="276"/>
            <ac:spMk id="15" creationId="{211C6B01-43BD-459F-8867-22BF92542B77}"/>
          </ac:spMkLst>
        </pc:spChg>
        <pc:spChg chg="add del">
          <ac:chgData name="Vesna Livrinova" userId="facf3efafe10732b" providerId="LiveId" clId="{FBF999CE-5EA5-4130-80BA-E6AF1565A595}" dt="2024-11-04T20:54:20.803" v="729" actId="26606"/>
          <ac:spMkLst>
            <pc:docMk/>
            <pc:sldMk cId="312323190" sldId="276"/>
            <ac:spMk id="16" creationId="{9530FD04-FB05-4E6F-BE5D-24A6F248E7DB}"/>
          </ac:spMkLst>
        </pc:spChg>
        <pc:spChg chg="add">
          <ac:chgData name="Vesna Livrinova" userId="facf3efafe10732b" providerId="LiveId" clId="{FBF999CE-5EA5-4130-80BA-E6AF1565A595}" dt="2024-11-04T20:54:20.803" v="729" actId="26606"/>
          <ac:spMkLst>
            <pc:docMk/>
            <pc:sldMk cId="312323190" sldId="276"/>
            <ac:spMk id="21" creationId="{D9E456A1-F34C-4DB8-B32A-F604B486A059}"/>
          </ac:spMkLst>
        </pc:spChg>
        <pc:cxnChg chg="add del">
          <ac:chgData name="Vesna Livrinova" userId="facf3efafe10732b" providerId="LiveId" clId="{FBF999CE-5EA5-4130-80BA-E6AF1565A595}" dt="2024-11-04T00:18:20.072" v="109" actId="26606"/>
          <ac:cxnSpMkLst>
            <pc:docMk/>
            <pc:sldMk cId="312323190" sldId="276"/>
            <ac:cxnSpMk id="10" creationId="{B200CA7E-42AB-4F9C-8519-0EBCEC0AF26F}"/>
          </ac:cxnSpMkLst>
        </pc:cxnChg>
        <pc:cxnChg chg="add del">
          <ac:chgData name="Vesna Livrinova" userId="facf3efafe10732b" providerId="LiveId" clId="{FBF999CE-5EA5-4130-80BA-E6AF1565A595}" dt="2024-11-04T00:18:42.265" v="111" actId="26606"/>
          <ac:cxnSpMkLst>
            <pc:docMk/>
            <pc:sldMk cId="312323190" sldId="276"/>
            <ac:cxnSpMk id="13" creationId="{B200CA7E-42AB-4F9C-8519-0EBCEC0AF26F}"/>
          </ac:cxnSpMkLst>
        </pc:cxnChg>
        <pc:cxnChg chg="add">
          <ac:chgData name="Vesna Livrinova" userId="facf3efafe10732b" providerId="LiveId" clId="{FBF999CE-5EA5-4130-80BA-E6AF1565A595}" dt="2024-11-04T20:54:20.803" v="729" actId="26606"/>
          <ac:cxnSpMkLst>
            <pc:docMk/>
            <pc:sldMk cId="312323190" sldId="276"/>
            <ac:cxnSpMk id="23" creationId="{B200CA7E-42AB-4F9C-8519-0EBCEC0AF26F}"/>
          </ac:cxnSpMkLst>
        </pc:cxnChg>
      </pc:sldChg>
      <pc:sldChg chg="addSp delSp modSp mod modTransition setBg setFolMasterObjs">
        <pc:chgData name="Vesna Livrinova" userId="facf3efafe10732b" providerId="LiveId" clId="{FBF999CE-5EA5-4130-80BA-E6AF1565A595}" dt="2024-11-04T23:28:02.247" v="1434"/>
        <pc:sldMkLst>
          <pc:docMk/>
          <pc:sldMk cId="549244709" sldId="277"/>
        </pc:sldMkLst>
        <pc:spChg chg="mod">
          <ac:chgData name="Vesna Livrinova" userId="facf3efafe10732b" providerId="LiveId" clId="{FBF999CE-5EA5-4130-80BA-E6AF1565A595}" dt="2024-11-04T21:02:51.244" v="758"/>
          <ac:spMkLst>
            <pc:docMk/>
            <pc:sldMk cId="549244709" sldId="277"/>
            <ac:spMk id="2" creationId="{73D9EC7C-C156-BAE8-598C-104DB0E3D1BA}"/>
          </ac:spMkLst>
        </pc:spChg>
        <pc:spChg chg="mod">
          <ac:chgData name="Vesna Livrinova" userId="facf3efafe10732b" providerId="LiveId" clId="{FBF999CE-5EA5-4130-80BA-E6AF1565A595}" dt="2024-11-04T21:05:42.916" v="783" actId="5793"/>
          <ac:spMkLst>
            <pc:docMk/>
            <pc:sldMk cId="549244709" sldId="277"/>
            <ac:spMk id="3" creationId="{4B965DB2-D521-840C-D3F1-8A9C15153A39}"/>
          </ac:spMkLst>
        </pc:spChg>
        <pc:spChg chg="add del">
          <ac:chgData name="Vesna Livrinova" userId="facf3efafe10732b" providerId="LiveId" clId="{FBF999CE-5EA5-4130-80BA-E6AF1565A595}" dt="2024-11-04T21:02:33.070" v="757" actId="26606"/>
          <ac:spMkLst>
            <pc:docMk/>
            <pc:sldMk cId="549244709" sldId="277"/>
            <ac:spMk id="8" creationId="{211C6B01-43BD-459F-8867-22BF92542B77}"/>
          </ac:spMkLst>
        </pc:spChg>
        <pc:spChg chg="add del">
          <ac:chgData name="Vesna Livrinova" userId="facf3efafe10732b" providerId="LiveId" clId="{FBF999CE-5EA5-4130-80BA-E6AF1565A595}" dt="2024-11-04T21:02:33.070" v="757" actId="26606"/>
          <ac:spMkLst>
            <pc:docMk/>
            <pc:sldMk cId="549244709" sldId="277"/>
            <ac:spMk id="10" creationId="{9530FD04-FB05-4E6F-BE5D-24A6F248E7DB}"/>
          </ac:spMkLst>
        </pc:spChg>
        <pc:spChg chg="add">
          <ac:chgData name="Vesna Livrinova" userId="facf3efafe10732b" providerId="LiveId" clId="{FBF999CE-5EA5-4130-80BA-E6AF1565A595}" dt="2024-11-04T21:02:33.070" v="757" actId="26606"/>
          <ac:spMkLst>
            <pc:docMk/>
            <pc:sldMk cId="549244709" sldId="277"/>
            <ac:spMk id="15" creationId="{D9E456A1-F34C-4DB8-B32A-F604B486A059}"/>
          </ac:spMkLst>
        </pc:spChg>
        <pc:cxnChg chg="add">
          <ac:chgData name="Vesna Livrinova" userId="facf3efafe10732b" providerId="LiveId" clId="{FBF999CE-5EA5-4130-80BA-E6AF1565A595}" dt="2024-11-04T21:02:33.070" v="757" actId="26606"/>
          <ac:cxnSpMkLst>
            <pc:docMk/>
            <pc:sldMk cId="549244709" sldId="277"/>
            <ac:cxnSpMk id="17" creationId="{B200CA7E-42AB-4F9C-8519-0EBCEC0AF26F}"/>
          </ac:cxnSpMkLst>
        </pc:cxnChg>
      </pc:sldChg>
      <pc:sldChg chg="addSp delSp modSp mod modTransition setBg setFolMasterObjs modAnim">
        <pc:chgData name="Vesna Livrinova" userId="facf3efafe10732b" providerId="LiveId" clId="{FBF999CE-5EA5-4130-80BA-E6AF1565A595}" dt="2024-11-04T23:28:02.247" v="1434"/>
        <pc:sldMkLst>
          <pc:docMk/>
          <pc:sldMk cId="1767721827" sldId="278"/>
        </pc:sldMkLst>
        <pc:spChg chg="mod">
          <ac:chgData name="Vesna Livrinova" userId="facf3efafe10732b" providerId="LiveId" clId="{FBF999CE-5EA5-4130-80BA-E6AF1565A595}" dt="2024-11-04T21:33:33.734" v="858" actId="20577"/>
          <ac:spMkLst>
            <pc:docMk/>
            <pc:sldMk cId="1767721827" sldId="278"/>
            <ac:spMk id="2" creationId="{170185E9-915A-9882-6589-B91636764D87}"/>
          </ac:spMkLst>
        </pc:spChg>
        <pc:spChg chg="add del mod">
          <ac:chgData name="Vesna Livrinova" userId="facf3efafe10732b" providerId="LiveId" clId="{FBF999CE-5EA5-4130-80BA-E6AF1565A595}" dt="2024-11-04T00:19:56.713" v="118" actId="26606"/>
          <ac:spMkLst>
            <pc:docMk/>
            <pc:sldMk cId="1767721827" sldId="278"/>
            <ac:spMk id="3" creationId="{9F9A4076-2A9D-80B0-10D3-9C3A8758BC9B}"/>
          </ac:spMkLst>
        </pc:spChg>
        <pc:spChg chg="add mod">
          <ac:chgData name="Vesna Livrinova" userId="facf3efafe10732b" providerId="LiveId" clId="{FBF999CE-5EA5-4130-80BA-E6AF1565A595}" dt="2024-11-04T21:32:50.575" v="848" actId="113"/>
          <ac:spMkLst>
            <pc:docMk/>
            <pc:sldMk cId="1767721827" sldId="278"/>
            <ac:spMk id="4" creationId="{2ACB43D7-4C2D-2E33-0D49-6EA29644B401}"/>
          </ac:spMkLst>
        </pc:spChg>
        <pc:spChg chg="add del">
          <ac:chgData name="Vesna Livrinova" userId="facf3efafe10732b" providerId="LiveId" clId="{FBF999CE-5EA5-4130-80BA-E6AF1565A595}" dt="2024-11-04T00:19:42.530" v="115" actId="26606"/>
          <ac:spMkLst>
            <pc:docMk/>
            <pc:sldMk cId="1767721827" sldId="278"/>
            <ac:spMk id="8" creationId="{211C6B01-43BD-459F-8867-22BF92542B77}"/>
          </ac:spMkLst>
        </pc:spChg>
        <pc:spChg chg="add del">
          <ac:chgData name="Vesna Livrinova" userId="facf3efafe10732b" providerId="LiveId" clId="{FBF999CE-5EA5-4130-80BA-E6AF1565A595}" dt="2024-11-04T00:19:56.682" v="117" actId="26606"/>
          <ac:spMkLst>
            <pc:docMk/>
            <pc:sldMk cId="1767721827" sldId="278"/>
            <ac:spMk id="9" creationId="{8311CC1D-43CD-4F3D-9C43-B8D364FAC180}"/>
          </ac:spMkLst>
        </pc:spChg>
        <pc:spChg chg="add del">
          <ac:chgData name="Vesna Livrinova" userId="facf3efafe10732b" providerId="LiveId" clId="{FBF999CE-5EA5-4130-80BA-E6AF1565A595}" dt="2024-11-04T00:19:42.530" v="115" actId="26606"/>
          <ac:spMkLst>
            <pc:docMk/>
            <pc:sldMk cId="1767721827" sldId="278"/>
            <ac:spMk id="10" creationId="{9530FD04-FB05-4E6F-BE5D-24A6F248E7DB}"/>
          </ac:spMkLst>
        </pc:spChg>
        <pc:spChg chg="add">
          <ac:chgData name="Vesna Livrinova" userId="facf3efafe10732b" providerId="LiveId" clId="{FBF999CE-5EA5-4130-80BA-E6AF1565A595}" dt="2024-11-04T00:19:56.713" v="118" actId="26606"/>
          <ac:spMkLst>
            <pc:docMk/>
            <pc:sldMk cId="1767721827" sldId="278"/>
            <ac:spMk id="13" creationId="{49372631-E04E-4BD9-A3CC-25F69FA35AD4}"/>
          </ac:spMkLst>
        </pc:spChg>
        <pc:graphicFrameChg chg="add del">
          <ac:chgData name="Vesna Livrinova" userId="facf3efafe10732b" providerId="LiveId" clId="{FBF999CE-5EA5-4130-80BA-E6AF1565A595}" dt="2024-11-04T00:19:56.682" v="117" actId="26606"/>
          <ac:graphicFrameMkLst>
            <pc:docMk/>
            <pc:sldMk cId="1767721827" sldId="278"/>
            <ac:graphicFrameMk id="5" creationId="{85C452C0-8CB9-87F2-9B79-1828C90C64A4}"/>
          </ac:graphicFrameMkLst>
        </pc:graphicFrameChg>
        <pc:graphicFrameChg chg="add mod modGraphic">
          <ac:chgData name="Vesna Livrinova" userId="facf3efafe10732b" providerId="LiveId" clId="{FBF999CE-5EA5-4130-80BA-E6AF1565A595}" dt="2024-11-04T21:34:17.681" v="861"/>
          <ac:graphicFrameMkLst>
            <pc:docMk/>
            <pc:sldMk cId="1767721827" sldId="278"/>
            <ac:graphicFrameMk id="15" creationId="{6BD571AC-2949-94CC-5925-5C96F37CED30}"/>
          </ac:graphicFrameMkLst>
        </pc:graphicFrameChg>
        <pc:cxnChg chg="add del">
          <ac:chgData name="Vesna Livrinova" userId="facf3efafe10732b" providerId="LiveId" clId="{FBF999CE-5EA5-4130-80BA-E6AF1565A595}" dt="2024-11-04T00:19:56.682" v="117" actId="26606"/>
          <ac:cxnSpMkLst>
            <pc:docMk/>
            <pc:sldMk cId="1767721827" sldId="278"/>
            <ac:cxnSpMk id="11" creationId="{B200CA7E-42AB-4F9C-8519-0EBCEC0AF26F}"/>
          </ac:cxnSpMkLst>
        </pc:cxnChg>
        <pc:cxnChg chg="add">
          <ac:chgData name="Vesna Livrinova" userId="facf3efafe10732b" providerId="LiveId" clId="{FBF999CE-5EA5-4130-80BA-E6AF1565A595}" dt="2024-11-04T00:19:56.713" v="118" actId="26606"/>
          <ac:cxnSpMkLst>
            <pc:docMk/>
            <pc:sldMk cId="1767721827" sldId="278"/>
            <ac:cxnSpMk id="14" creationId="{B200CA7E-42AB-4F9C-8519-0EBCEC0AF26F}"/>
          </ac:cxnSpMkLst>
        </pc:cxnChg>
      </pc:sldChg>
      <pc:sldChg chg="addSp delSp modSp del mod setBg setFolMasterObjs">
        <pc:chgData name="Vesna Livrinova" userId="facf3efafe10732b" providerId="LiveId" clId="{FBF999CE-5EA5-4130-80BA-E6AF1565A595}" dt="2024-11-04T21:34:36.770" v="862" actId="2696"/>
        <pc:sldMkLst>
          <pc:docMk/>
          <pc:sldMk cId="2792590963" sldId="279"/>
        </pc:sldMkLst>
        <pc:spChg chg="mod">
          <ac:chgData name="Vesna Livrinova" userId="facf3efafe10732b" providerId="LiveId" clId="{FBF999CE-5EA5-4130-80BA-E6AF1565A595}" dt="2024-11-04T00:20:21.424" v="119" actId="26606"/>
          <ac:spMkLst>
            <pc:docMk/>
            <pc:sldMk cId="2792590963" sldId="279"/>
            <ac:spMk id="2" creationId="{F9497550-88F0-E4BC-FC32-777C679C1A30}"/>
          </ac:spMkLst>
        </pc:spChg>
        <pc:spChg chg="del">
          <ac:chgData name="Vesna Livrinova" userId="facf3efafe10732b" providerId="LiveId" clId="{FBF999CE-5EA5-4130-80BA-E6AF1565A595}" dt="2024-11-04T00:20:21.424" v="119" actId="26606"/>
          <ac:spMkLst>
            <pc:docMk/>
            <pc:sldMk cId="2792590963" sldId="279"/>
            <ac:spMk id="3" creationId="{07FAEBCD-C220-2E50-F13F-9728E916C1AD}"/>
          </ac:spMkLst>
        </pc:spChg>
        <pc:spChg chg="add">
          <ac:chgData name="Vesna Livrinova" userId="facf3efafe10732b" providerId="LiveId" clId="{FBF999CE-5EA5-4130-80BA-E6AF1565A595}" dt="2024-11-04T00:20:21.424" v="119" actId="26606"/>
          <ac:spMkLst>
            <pc:docMk/>
            <pc:sldMk cId="2792590963" sldId="279"/>
            <ac:spMk id="9" creationId="{4CE950D6-A7E0-4851-8FF6-3D3A1651B363}"/>
          </ac:spMkLst>
        </pc:spChg>
        <pc:spChg chg="add">
          <ac:chgData name="Vesna Livrinova" userId="facf3efafe10732b" providerId="LiveId" clId="{FBF999CE-5EA5-4130-80BA-E6AF1565A595}" dt="2024-11-04T00:20:21.424" v="119" actId="26606"/>
          <ac:spMkLst>
            <pc:docMk/>
            <pc:sldMk cId="2792590963" sldId="279"/>
            <ac:spMk id="11" creationId="{415E4AE2-7164-494C-986B-5EBD28F63580}"/>
          </ac:spMkLst>
        </pc:spChg>
        <pc:graphicFrameChg chg="add">
          <ac:chgData name="Vesna Livrinova" userId="facf3efafe10732b" providerId="LiveId" clId="{FBF999CE-5EA5-4130-80BA-E6AF1565A595}" dt="2024-11-04T00:20:21.424" v="119" actId="26606"/>
          <ac:graphicFrameMkLst>
            <pc:docMk/>
            <pc:sldMk cId="2792590963" sldId="279"/>
            <ac:graphicFrameMk id="5" creationId="{662A9C59-3832-3649-81D3-10DB2278A745}"/>
          </ac:graphicFrameMkLst>
        </pc:graphicFrameChg>
      </pc:sldChg>
      <pc:sldChg chg="addSp delSp modSp del mod setBg setFolMasterObjs">
        <pc:chgData name="Vesna Livrinova" userId="facf3efafe10732b" providerId="LiveId" clId="{FBF999CE-5EA5-4130-80BA-E6AF1565A595}" dt="2024-11-04T21:36:59.948" v="863" actId="2696"/>
        <pc:sldMkLst>
          <pc:docMk/>
          <pc:sldMk cId="2878610532" sldId="280"/>
        </pc:sldMkLst>
        <pc:spChg chg="mod">
          <ac:chgData name="Vesna Livrinova" userId="facf3efafe10732b" providerId="LiveId" clId="{FBF999CE-5EA5-4130-80BA-E6AF1565A595}" dt="2024-11-04T00:20:33.659" v="120" actId="26606"/>
          <ac:spMkLst>
            <pc:docMk/>
            <pc:sldMk cId="2878610532" sldId="280"/>
            <ac:spMk id="2" creationId="{DA52D36A-C2DB-CE7D-10C9-6A02E114445C}"/>
          </ac:spMkLst>
        </pc:spChg>
        <pc:spChg chg="del">
          <ac:chgData name="Vesna Livrinova" userId="facf3efafe10732b" providerId="LiveId" clId="{FBF999CE-5EA5-4130-80BA-E6AF1565A595}" dt="2024-11-04T00:20:33.659" v="120" actId="26606"/>
          <ac:spMkLst>
            <pc:docMk/>
            <pc:sldMk cId="2878610532" sldId="280"/>
            <ac:spMk id="3" creationId="{09D56911-A1DB-D6CB-EAA8-35C2E4F036C7}"/>
          </ac:spMkLst>
        </pc:spChg>
        <pc:spChg chg="add">
          <ac:chgData name="Vesna Livrinova" userId="facf3efafe10732b" providerId="LiveId" clId="{FBF999CE-5EA5-4130-80BA-E6AF1565A595}" dt="2024-11-04T00:20:33.659" v="120" actId="26606"/>
          <ac:spMkLst>
            <pc:docMk/>
            <pc:sldMk cId="2878610532" sldId="280"/>
            <ac:spMk id="9" creationId="{9B518037-902F-4158-A488-74F1F967EA46}"/>
          </ac:spMkLst>
        </pc:spChg>
        <pc:graphicFrameChg chg="add">
          <ac:chgData name="Vesna Livrinova" userId="facf3efafe10732b" providerId="LiveId" clId="{FBF999CE-5EA5-4130-80BA-E6AF1565A595}" dt="2024-11-04T00:20:33.659" v="120" actId="26606"/>
          <ac:graphicFrameMkLst>
            <pc:docMk/>
            <pc:sldMk cId="2878610532" sldId="280"/>
            <ac:graphicFrameMk id="5" creationId="{901CE7EE-B112-DCBE-3498-52D0DC42149F}"/>
          </ac:graphicFrameMkLst>
        </pc:graphicFrameChg>
        <pc:cxnChg chg="add">
          <ac:chgData name="Vesna Livrinova" userId="facf3efafe10732b" providerId="LiveId" clId="{FBF999CE-5EA5-4130-80BA-E6AF1565A595}" dt="2024-11-04T00:20:33.659" v="120" actId="26606"/>
          <ac:cxnSpMkLst>
            <pc:docMk/>
            <pc:sldMk cId="2878610532" sldId="280"/>
            <ac:cxnSpMk id="11" creationId="{B200CA7E-42AB-4F9C-8519-0EBCEC0AF26F}"/>
          </ac:cxnSpMkLst>
        </pc:cxnChg>
      </pc:sldChg>
      <pc:sldChg chg="addSp delSp del mod">
        <pc:chgData name="Vesna Livrinova" userId="facf3efafe10732b" providerId="LiveId" clId="{FBF999CE-5EA5-4130-80BA-E6AF1565A595}" dt="2024-11-04T21:39:24.309" v="871" actId="2696"/>
        <pc:sldMkLst>
          <pc:docMk/>
          <pc:sldMk cId="1983537231" sldId="281"/>
        </pc:sldMkLst>
        <pc:spChg chg="del">
          <ac:chgData name="Vesna Livrinova" userId="facf3efafe10732b" providerId="LiveId" clId="{FBF999CE-5EA5-4130-80BA-E6AF1565A595}" dt="2024-11-04T00:20:56.777" v="121" actId="26606"/>
          <ac:spMkLst>
            <pc:docMk/>
            <pc:sldMk cId="1983537231" sldId="281"/>
            <ac:spMk id="3" creationId="{4FF5D6CD-ED0D-CAA6-2B5C-8119850E0CB4}"/>
          </ac:spMkLst>
        </pc:spChg>
        <pc:graphicFrameChg chg="add">
          <ac:chgData name="Vesna Livrinova" userId="facf3efafe10732b" providerId="LiveId" clId="{FBF999CE-5EA5-4130-80BA-E6AF1565A595}" dt="2024-11-04T00:20:56.777" v="121" actId="26606"/>
          <ac:graphicFrameMkLst>
            <pc:docMk/>
            <pc:sldMk cId="1983537231" sldId="281"/>
            <ac:graphicFrameMk id="5" creationId="{3DA1D37D-65B6-4404-8B7D-A5031099DABC}"/>
          </ac:graphicFrameMkLst>
        </pc:graphicFrameChg>
      </pc:sldChg>
      <pc:sldChg chg="addSp delSp modSp mod modTransition setBg setFolMasterObjs">
        <pc:chgData name="Vesna Livrinova" userId="facf3efafe10732b" providerId="LiveId" clId="{FBF999CE-5EA5-4130-80BA-E6AF1565A595}" dt="2024-11-04T23:28:02.247" v="1434"/>
        <pc:sldMkLst>
          <pc:docMk/>
          <pc:sldMk cId="2756371996" sldId="282"/>
        </pc:sldMkLst>
        <pc:spChg chg="mod">
          <ac:chgData name="Vesna Livrinova" userId="facf3efafe10732b" providerId="LiveId" clId="{FBF999CE-5EA5-4130-80BA-E6AF1565A595}" dt="2024-11-04T21:41:33.775" v="873"/>
          <ac:spMkLst>
            <pc:docMk/>
            <pc:sldMk cId="2756371996" sldId="282"/>
            <ac:spMk id="2" creationId="{8E913A81-A63A-253F-CCEC-8774E0B04A10}"/>
          </ac:spMkLst>
        </pc:spChg>
        <pc:spChg chg="add del">
          <ac:chgData name="Vesna Livrinova" userId="facf3efafe10732b" providerId="LiveId" clId="{FBF999CE-5EA5-4130-80BA-E6AF1565A595}" dt="2024-11-04T00:22:31.787" v="126" actId="26606"/>
          <ac:spMkLst>
            <pc:docMk/>
            <pc:sldMk cId="2756371996" sldId="282"/>
            <ac:spMk id="3" creationId="{CCEF5673-6BC4-0BD5-79AB-B77C399C5C19}"/>
          </ac:spMkLst>
        </pc:spChg>
        <pc:spChg chg="add">
          <ac:chgData name="Vesna Livrinova" userId="facf3efafe10732b" providerId="LiveId" clId="{FBF999CE-5EA5-4130-80BA-E6AF1565A595}" dt="2024-11-04T00:22:31.787" v="126" actId="26606"/>
          <ac:spMkLst>
            <pc:docMk/>
            <pc:sldMk cId="2756371996" sldId="282"/>
            <ac:spMk id="8" creationId="{D9E456A1-F34C-4DB8-B32A-F604B486A059}"/>
          </ac:spMkLst>
        </pc:spChg>
        <pc:spChg chg="add del">
          <ac:chgData name="Vesna Livrinova" userId="facf3efafe10732b" providerId="LiveId" clId="{FBF999CE-5EA5-4130-80BA-E6AF1565A595}" dt="2024-11-04T00:22:31.765" v="125" actId="26606"/>
          <ac:spMkLst>
            <pc:docMk/>
            <pc:sldMk cId="2756371996" sldId="282"/>
            <ac:spMk id="9" creationId="{8311CC1D-43CD-4F3D-9C43-B8D364FAC180}"/>
          </ac:spMkLst>
        </pc:spChg>
        <pc:spChg chg="add mod">
          <ac:chgData name="Vesna Livrinova" userId="facf3efafe10732b" providerId="LiveId" clId="{FBF999CE-5EA5-4130-80BA-E6AF1565A595}" dt="2024-11-04T22:07:52.772" v="948" actId="20577"/>
          <ac:spMkLst>
            <pc:docMk/>
            <pc:sldMk cId="2756371996" sldId="282"/>
            <ac:spMk id="13" creationId="{CCEF5673-6BC4-0BD5-79AB-B77C399C5C19}"/>
          </ac:spMkLst>
        </pc:spChg>
        <pc:graphicFrameChg chg="add del">
          <ac:chgData name="Vesna Livrinova" userId="facf3efafe10732b" providerId="LiveId" clId="{FBF999CE-5EA5-4130-80BA-E6AF1565A595}" dt="2024-11-04T00:22:31.765" v="125" actId="26606"/>
          <ac:graphicFrameMkLst>
            <pc:docMk/>
            <pc:sldMk cId="2756371996" sldId="282"/>
            <ac:graphicFrameMk id="5" creationId="{2FDA5612-0D88-DABE-1116-607EAB3CFFB3}"/>
          </ac:graphicFrameMkLst>
        </pc:graphicFrameChg>
        <pc:cxnChg chg="add">
          <ac:chgData name="Vesna Livrinova" userId="facf3efafe10732b" providerId="LiveId" clId="{FBF999CE-5EA5-4130-80BA-E6AF1565A595}" dt="2024-11-04T00:22:31.787" v="126" actId="26606"/>
          <ac:cxnSpMkLst>
            <pc:docMk/>
            <pc:sldMk cId="2756371996" sldId="282"/>
            <ac:cxnSpMk id="10" creationId="{B200CA7E-42AB-4F9C-8519-0EBCEC0AF26F}"/>
          </ac:cxnSpMkLst>
        </pc:cxnChg>
        <pc:cxnChg chg="add del">
          <ac:chgData name="Vesna Livrinova" userId="facf3efafe10732b" providerId="LiveId" clId="{FBF999CE-5EA5-4130-80BA-E6AF1565A595}" dt="2024-11-04T00:22:31.765" v="125" actId="26606"/>
          <ac:cxnSpMkLst>
            <pc:docMk/>
            <pc:sldMk cId="2756371996" sldId="282"/>
            <ac:cxnSpMk id="11" creationId="{B200CA7E-42AB-4F9C-8519-0EBCEC0AF26F}"/>
          </ac:cxnSpMkLst>
        </pc:cxnChg>
      </pc:sldChg>
      <pc:sldChg chg="addSp delSp modSp del mod setBg setFolMasterObjs">
        <pc:chgData name="Vesna Livrinova" userId="facf3efafe10732b" providerId="LiveId" clId="{FBF999CE-5EA5-4130-80BA-E6AF1565A595}" dt="2024-11-04T21:39:32.842" v="872" actId="2696"/>
        <pc:sldMkLst>
          <pc:docMk/>
          <pc:sldMk cId="3847698741" sldId="283"/>
        </pc:sldMkLst>
        <pc:spChg chg="mod">
          <ac:chgData name="Vesna Livrinova" userId="facf3efafe10732b" providerId="LiveId" clId="{FBF999CE-5EA5-4130-80BA-E6AF1565A595}" dt="2024-11-04T00:22:02.336" v="123" actId="26606"/>
          <ac:spMkLst>
            <pc:docMk/>
            <pc:sldMk cId="3847698741" sldId="283"/>
            <ac:spMk id="4" creationId="{116086E9-EA99-B711-D2C2-59396B93BCE0}"/>
          </ac:spMkLst>
        </pc:spChg>
        <pc:spChg chg="add del">
          <ac:chgData name="Vesna Livrinova" userId="facf3efafe10732b" providerId="LiveId" clId="{FBF999CE-5EA5-4130-80BA-E6AF1565A595}" dt="2024-11-04T00:22:02.336" v="123" actId="26606"/>
          <ac:spMkLst>
            <pc:docMk/>
            <pc:sldMk cId="3847698741" sldId="283"/>
            <ac:spMk id="11" creationId="{7A963018-BBCE-48E1-8650-0EF073B0D0FB}"/>
          </ac:spMkLst>
        </pc:spChg>
        <pc:spChg chg="add del">
          <ac:chgData name="Vesna Livrinova" userId="facf3efafe10732b" providerId="LiveId" clId="{FBF999CE-5EA5-4130-80BA-E6AF1565A595}" dt="2024-11-04T00:22:02.336" v="123" actId="26606"/>
          <ac:spMkLst>
            <pc:docMk/>
            <pc:sldMk cId="3847698741" sldId="283"/>
            <ac:spMk id="13" creationId="{1FC8D519-5A24-4E2E-8D97-C6F37BD4892F}"/>
          </ac:spMkLst>
        </pc:spChg>
        <pc:picChg chg="mod">
          <ac:chgData name="Vesna Livrinova" userId="facf3efafe10732b" providerId="LiveId" clId="{FBF999CE-5EA5-4130-80BA-E6AF1565A595}" dt="2024-11-04T00:22:02.336" v="123" actId="26606"/>
          <ac:picMkLst>
            <pc:docMk/>
            <pc:sldMk cId="3847698741" sldId="283"/>
            <ac:picMk id="2" creationId="{A2EA4F87-A7C1-2189-EBC7-27F7A79C6C20}"/>
          </ac:picMkLst>
        </pc:picChg>
        <pc:cxnChg chg="add del">
          <ac:chgData name="Vesna Livrinova" userId="facf3efafe10732b" providerId="LiveId" clId="{FBF999CE-5EA5-4130-80BA-E6AF1565A595}" dt="2024-11-04T00:22:02.336" v="123" actId="26606"/>
          <ac:cxnSpMkLst>
            <pc:docMk/>
            <pc:sldMk cId="3847698741" sldId="283"/>
            <ac:cxnSpMk id="9" creationId="{24A7CC8F-56A6-423D-B67A-8BA89D3EC911}"/>
          </ac:cxnSpMkLst>
        </pc:cxnChg>
        <pc:cxnChg chg="add del">
          <ac:chgData name="Vesna Livrinova" userId="facf3efafe10732b" providerId="LiveId" clId="{FBF999CE-5EA5-4130-80BA-E6AF1565A595}" dt="2024-11-04T00:22:02.336" v="123" actId="26606"/>
          <ac:cxnSpMkLst>
            <pc:docMk/>
            <pc:sldMk cId="3847698741" sldId="283"/>
            <ac:cxnSpMk id="15" creationId="{BD1C99D0-461D-4A91-81EF-CCCD798B37A1}"/>
          </ac:cxnSpMkLst>
        </pc:cxnChg>
      </pc:sldChg>
      <pc:sldChg chg="addSp delSp modSp mod modTransition">
        <pc:chgData name="Vesna Livrinova" userId="facf3efafe10732b" providerId="LiveId" clId="{FBF999CE-5EA5-4130-80BA-E6AF1565A595}" dt="2024-11-04T23:28:02.247" v="1434"/>
        <pc:sldMkLst>
          <pc:docMk/>
          <pc:sldMk cId="1606062373" sldId="284"/>
        </pc:sldMkLst>
        <pc:spChg chg="mod">
          <ac:chgData name="Vesna Livrinova" userId="facf3efafe10732b" providerId="LiveId" clId="{FBF999CE-5EA5-4130-80BA-E6AF1565A595}" dt="2024-11-04T21:51:42.647" v="898" actId="14100"/>
          <ac:spMkLst>
            <pc:docMk/>
            <pc:sldMk cId="1606062373" sldId="284"/>
            <ac:spMk id="2" creationId="{3921A01F-F77D-BBF5-F4E9-198634604C3F}"/>
          </ac:spMkLst>
        </pc:spChg>
        <pc:spChg chg="del">
          <ac:chgData name="Vesna Livrinova" userId="facf3efafe10732b" providerId="LiveId" clId="{FBF999CE-5EA5-4130-80BA-E6AF1565A595}" dt="2024-11-04T00:22:55.195" v="127" actId="26606"/>
          <ac:spMkLst>
            <pc:docMk/>
            <pc:sldMk cId="1606062373" sldId="284"/>
            <ac:spMk id="3" creationId="{59387313-9433-038F-B0AB-414DF930FB2C}"/>
          </ac:spMkLst>
        </pc:spChg>
        <pc:graphicFrameChg chg="add mod">
          <ac:chgData name="Vesna Livrinova" userId="facf3efafe10732b" providerId="LiveId" clId="{FBF999CE-5EA5-4130-80BA-E6AF1565A595}" dt="2024-11-04T22:06:30.890" v="935" actId="255"/>
          <ac:graphicFrameMkLst>
            <pc:docMk/>
            <pc:sldMk cId="1606062373" sldId="284"/>
            <ac:graphicFrameMk id="5" creationId="{6591ABAF-81D8-EBAE-6063-B4DBAC9149B0}"/>
          </ac:graphicFrameMkLst>
        </pc:graphicFrameChg>
      </pc:sldChg>
      <pc:sldChg chg="addSp delSp modSp mod modTransition setBg setFolMasterObjs">
        <pc:chgData name="Vesna Livrinova" userId="facf3efafe10732b" providerId="LiveId" clId="{FBF999CE-5EA5-4130-80BA-E6AF1565A595}" dt="2024-11-04T23:28:02.247" v="1434"/>
        <pc:sldMkLst>
          <pc:docMk/>
          <pc:sldMk cId="3210160585" sldId="285"/>
        </pc:sldMkLst>
        <pc:spChg chg="mod">
          <ac:chgData name="Vesna Livrinova" userId="facf3efafe10732b" providerId="LiveId" clId="{FBF999CE-5EA5-4130-80BA-E6AF1565A595}" dt="2024-11-04T22:13:16.818" v="952" actId="14100"/>
          <ac:spMkLst>
            <pc:docMk/>
            <pc:sldMk cId="3210160585" sldId="285"/>
            <ac:spMk id="2" creationId="{CCA091F5-00B9-49AB-46FE-A546C5E64CAD}"/>
          </ac:spMkLst>
        </pc:spChg>
        <pc:spChg chg="del">
          <ac:chgData name="Vesna Livrinova" userId="facf3efafe10732b" providerId="LiveId" clId="{FBF999CE-5EA5-4130-80BA-E6AF1565A595}" dt="2024-11-04T00:23:12.225" v="128" actId="26606"/>
          <ac:spMkLst>
            <pc:docMk/>
            <pc:sldMk cId="3210160585" sldId="285"/>
            <ac:spMk id="3" creationId="{30EB1519-52AB-2506-B7FB-D58535A46C44}"/>
          </ac:spMkLst>
        </pc:spChg>
        <pc:spChg chg="add">
          <ac:chgData name="Vesna Livrinova" userId="facf3efafe10732b" providerId="LiveId" clId="{FBF999CE-5EA5-4130-80BA-E6AF1565A595}" dt="2024-11-04T00:23:12.225" v="128" actId="26606"/>
          <ac:spMkLst>
            <pc:docMk/>
            <pc:sldMk cId="3210160585" sldId="285"/>
            <ac:spMk id="9" creationId="{8311CC1D-43CD-4F3D-9C43-B8D364FAC180}"/>
          </ac:spMkLst>
        </pc:spChg>
        <pc:graphicFrameChg chg="add mod modGraphic">
          <ac:chgData name="Vesna Livrinova" userId="facf3efafe10732b" providerId="LiveId" clId="{FBF999CE-5EA5-4130-80BA-E6AF1565A595}" dt="2024-11-04T22:17:23.153" v="975" actId="20577"/>
          <ac:graphicFrameMkLst>
            <pc:docMk/>
            <pc:sldMk cId="3210160585" sldId="285"/>
            <ac:graphicFrameMk id="5" creationId="{CFB308EC-EA91-B9F0-781F-27B7404060D6}"/>
          </ac:graphicFrameMkLst>
        </pc:graphicFrameChg>
        <pc:cxnChg chg="add">
          <ac:chgData name="Vesna Livrinova" userId="facf3efafe10732b" providerId="LiveId" clId="{FBF999CE-5EA5-4130-80BA-E6AF1565A595}" dt="2024-11-04T00:23:12.225" v="128" actId="26606"/>
          <ac:cxnSpMkLst>
            <pc:docMk/>
            <pc:sldMk cId="3210160585" sldId="285"/>
            <ac:cxnSpMk id="11" creationId="{B200CA7E-42AB-4F9C-8519-0EBCEC0AF26F}"/>
          </ac:cxnSpMkLst>
        </pc:cxnChg>
      </pc:sldChg>
      <pc:sldChg chg="addSp delSp modSp mod modTransition setBg">
        <pc:chgData name="Vesna Livrinova" userId="facf3efafe10732b" providerId="LiveId" clId="{FBF999CE-5EA5-4130-80BA-E6AF1565A595}" dt="2024-11-04T23:28:02.247" v="1434"/>
        <pc:sldMkLst>
          <pc:docMk/>
          <pc:sldMk cId="54345851" sldId="286"/>
        </pc:sldMkLst>
        <pc:spChg chg="mod">
          <ac:chgData name="Vesna Livrinova" userId="facf3efafe10732b" providerId="LiveId" clId="{FBF999CE-5EA5-4130-80BA-E6AF1565A595}" dt="2024-11-04T22:18:42.626" v="984" actId="20577"/>
          <ac:spMkLst>
            <pc:docMk/>
            <pc:sldMk cId="54345851" sldId="286"/>
            <ac:spMk id="2" creationId="{EAB00ABA-32DD-5D14-2AFD-6D304A23936A}"/>
          </ac:spMkLst>
        </pc:spChg>
        <pc:spChg chg="del mod">
          <ac:chgData name="Vesna Livrinova" userId="facf3efafe10732b" providerId="LiveId" clId="{FBF999CE-5EA5-4130-80BA-E6AF1565A595}" dt="2024-11-04T22:19:51.825" v="989" actId="26606"/>
          <ac:spMkLst>
            <pc:docMk/>
            <pc:sldMk cId="54345851" sldId="286"/>
            <ac:spMk id="3" creationId="{B9874E1F-4068-E882-51CD-F598A856DBD6}"/>
          </ac:spMkLst>
        </pc:spChg>
        <pc:spChg chg="add del">
          <ac:chgData name="Vesna Livrinova" userId="facf3efafe10732b" providerId="LiveId" clId="{FBF999CE-5EA5-4130-80BA-E6AF1565A595}" dt="2024-11-04T00:23:54.153" v="130" actId="26606"/>
          <ac:spMkLst>
            <pc:docMk/>
            <pc:sldMk cId="54345851" sldId="286"/>
            <ac:spMk id="8" creationId="{3DF1C918-BFFB-4543-86E1-0547B1842E2C}"/>
          </ac:spMkLst>
        </pc:spChg>
        <pc:graphicFrameChg chg="add mod modGraphic">
          <ac:chgData name="Vesna Livrinova" userId="facf3efafe10732b" providerId="LiveId" clId="{FBF999CE-5EA5-4130-80BA-E6AF1565A595}" dt="2024-11-04T22:28:33.557" v="1037" actId="20577"/>
          <ac:graphicFrameMkLst>
            <pc:docMk/>
            <pc:sldMk cId="54345851" sldId="286"/>
            <ac:graphicFrameMk id="5" creationId="{D6DE2EE1-6DA2-D0B8-3056-46B62F875383}"/>
          </ac:graphicFrameMkLst>
        </pc:graphicFrameChg>
        <pc:cxnChg chg="add del">
          <ac:chgData name="Vesna Livrinova" userId="facf3efafe10732b" providerId="LiveId" clId="{FBF999CE-5EA5-4130-80BA-E6AF1565A595}" dt="2024-11-04T00:23:54.153" v="130" actId="26606"/>
          <ac:cxnSpMkLst>
            <pc:docMk/>
            <pc:sldMk cId="54345851" sldId="286"/>
            <ac:cxnSpMk id="10" creationId="{B200CA7E-42AB-4F9C-8519-0EBCEC0AF26F}"/>
          </ac:cxnSpMkLst>
        </pc:cxnChg>
      </pc:sldChg>
      <pc:sldChg chg="addSp delSp modSp mod modTransition setBg setFolMasterObjs">
        <pc:chgData name="Vesna Livrinova" userId="facf3efafe10732b" providerId="LiveId" clId="{FBF999CE-5EA5-4130-80BA-E6AF1565A595}" dt="2024-11-04T23:28:02.247" v="1434"/>
        <pc:sldMkLst>
          <pc:docMk/>
          <pc:sldMk cId="574100476" sldId="287"/>
        </pc:sldMkLst>
        <pc:spChg chg="mod">
          <ac:chgData name="Vesna Livrinova" userId="facf3efafe10732b" providerId="LiveId" clId="{FBF999CE-5EA5-4130-80BA-E6AF1565A595}" dt="2024-11-04T22:30:28.105" v="1046" actId="20577"/>
          <ac:spMkLst>
            <pc:docMk/>
            <pc:sldMk cId="574100476" sldId="287"/>
            <ac:spMk id="2" creationId="{F52D5B88-D714-7F49-CFD2-467E5B4191B3}"/>
          </ac:spMkLst>
        </pc:spChg>
        <pc:spChg chg="del">
          <ac:chgData name="Vesna Livrinova" userId="facf3efafe10732b" providerId="LiveId" clId="{FBF999CE-5EA5-4130-80BA-E6AF1565A595}" dt="2024-11-04T00:24:00.708" v="131" actId="26606"/>
          <ac:spMkLst>
            <pc:docMk/>
            <pc:sldMk cId="574100476" sldId="287"/>
            <ac:spMk id="3" creationId="{FE6F5994-AAE3-0957-D12A-17872F0A7D34}"/>
          </ac:spMkLst>
        </pc:spChg>
        <pc:spChg chg="add">
          <ac:chgData name="Vesna Livrinova" userId="facf3efafe10732b" providerId="LiveId" clId="{FBF999CE-5EA5-4130-80BA-E6AF1565A595}" dt="2024-11-04T00:24:00.708" v="131" actId="26606"/>
          <ac:spMkLst>
            <pc:docMk/>
            <pc:sldMk cId="574100476" sldId="287"/>
            <ac:spMk id="9" creationId="{8311CC1D-43CD-4F3D-9C43-B8D364FAC180}"/>
          </ac:spMkLst>
        </pc:spChg>
        <pc:graphicFrameChg chg="add mod modGraphic">
          <ac:chgData name="Vesna Livrinova" userId="facf3efafe10732b" providerId="LiveId" clId="{FBF999CE-5EA5-4130-80BA-E6AF1565A595}" dt="2024-11-04T22:35:39.634" v="1081" actId="20577"/>
          <ac:graphicFrameMkLst>
            <pc:docMk/>
            <pc:sldMk cId="574100476" sldId="287"/>
            <ac:graphicFrameMk id="5" creationId="{7BD0BEF9-4C67-E291-5081-B2D91A6154D7}"/>
          </ac:graphicFrameMkLst>
        </pc:graphicFrameChg>
        <pc:cxnChg chg="add">
          <ac:chgData name="Vesna Livrinova" userId="facf3efafe10732b" providerId="LiveId" clId="{FBF999CE-5EA5-4130-80BA-E6AF1565A595}" dt="2024-11-04T00:24:00.708" v="131" actId="26606"/>
          <ac:cxnSpMkLst>
            <pc:docMk/>
            <pc:sldMk cId="574100476" sldId="287"/>
            <ac:cxnSpMk id="11" creationId="{B200CA7E-42AB-4F9C-8519-0EBCEC0AF26F}"/>
          </ac:cxnSpMkLst>
        </pc:cxnChg>
      </pc:sldChg>
      <pc:sldChg chg="addSp delSp modSp del mod setBg">
        <pc:chgData name="Vesna Livrinova" userId="facf3efafe10732b" providerId="LiveId" clId="{FBF999CE-5EA5-4130-80BA-E6AF1565A595}" dt="2024-11-04T23:25:07.743" v="1421" actId="2696"/>
        <pc:sldMkLst>
          <pc:docMk/>
          <pc:sldMk cId="1835818721" sldId="288"/>
        </pc:sldMkLst>
        <pc:spChg chg="mod">
          <ac:chgData name="Vesna Livrinova" userId="facf3efafe10732b" providerId="LiveId" clId="{FBF999CE-5EA5-4130-80BA-E6AF1565A595}" dt="2024-11-04T22:37:12.358" v="1083" actId="122"/>
          <ac:spMkLst>
            <pc:docMk/>
            <pc:sldMk cId="1835818721" sldId="288"/>
            <ac:spMk id="2" creationId="{0B59AAD4-CA04-78AA-BAC9-56A17C2C3B3E}"/>
          </ac:spMkLst>
        </pc:spChg>
        <pc:spChg chg="add del">
          <ac:chgData name="Vesna Livrinova" userId="facf3efafe10732b" providerId="LiveId" clId="{FBF999CE-5EA5-4130-80BA-E6AF1565A595}" dt="2024-11-04T00:24:20.879" v="134" actId="26606"/>
          <ac:spMkLst>
            <pc:docMk/>
            <pc:sldMk cId="1835818721" sldId="288"/>
            <ac:spMk id="3" creationId="{F04E2672-390E-75A6-3F05-A83A6C8BBC7B}"/>
          </ac:spMkLst>
        </pc:spChg>
        <pc:spChg chg="add del">
          <ac:chgData name="Vesna Livrinova" userId="facf3efafe10732b" providerId="LiveId" clId="{FBF999CE-5EA5-4130-80BA-E6AF1565A595}" dt="2024-11-04T00:24:20.288" v="133" actId="26606"/>
          <ac:spMkLst>
            <pc:docMk/>
            <pc:sldMk cId="1835818721" sldId="288"/>
            <ac:spMk id="9" creationId="{8311CC1D-43CD-4F3D-9C43-B8D364FAC180}"/>
          </ac:spMkLst>
        </pc:spChg>
        <pc:spChg chg="add">
          <ac:chgData name="Vesna Livrinova" userId="facf3efafe10732b" providerId="LiveId" clId="{FBF999CE-5EA5-4130-80BA-E6AF1565A595}" dt="2024-11-04T00:24:20.879" v="134" actId="26606"/>
          <ac:spMkLst>
            <pc:docMk/>
            <pc:sldMk cId="1835818721" sldId="288"/>
            <ac:spMk id="13" creationId="{59E00A88-1935-4C0F-AC5D-6C2322B30612}"/>
          </ac:spMkLst>
        </pc:spChg>
        <pc:graphicFrameChg chg="add del">
          <ac:chgData name="Vesna Livrinova" userId="facf3efafe10732b" providerId="LiveId" clId="{FBF999CE-5EA5-4130-80BA-E6AF1565A595}" dt="2024-11-04T00:24:20.288" v="133" actId="26606"/>
          <ac:graphicFrameMkLst>
            <pc:docMk/>
            <pc:sldMk cId="1835818721" sldId="288"/>
            <ac:graphicFrameMk id="5" creationId="{90CF65A3-F5FD-6F4E-708B-94409290EB24}"/>
          </ac:graphicFrameMkLst>
        </pc:graphicFrameChg>
        <pc:graphicFrameChg chg="add">
          <ac:chgData name="Vesna Livrinova" userId="facf3efafe10732b" providerId="LiveId" clId="{FBF999CE-5EA5-4130-80BA-E6AF1565A595}" dt="2024-11-04T00:24:20.879" v="134" actId="26606"/>
          <ac:graphicFrameMkLst>
            <pc:docMk/>
            <pc:sldMk cId="1835818721" sldId="288"/>
            <ac:graphicFrameMk id="15" creationId="{4C62F6DD-90A2-F831-EA7E-637A8E353866}"/>
          </ac:graphicFrameMkLst>
        </pc:graphicFrameChg>
        <pc:cxnChg chg="add del">
          <ac:chgData name="Vesna Livrinova" userId="facf3efafe10732b" providerId="LiveId" clId="{FBF999CE-5EA5-4130-80BA-E6AF1565A595}" dt="2024-11-04T00:24:20.288" v="133" actId="26606"/>
          <ac:cxnSpMkLst>
            <pc:docMk/>
            <pc:sldMk cId="1835818721" sldId="288"/>
            <ac:cxnSpMk id="11" creationId="{B200CA7E-42AB-4F9C-8519-0EBCEC0AF26F}"/>
          </ac:cxnSpMkLst>
        </pc:cxnChg>
        <pc:cxnChg chg="add">
          <ac:chgData name="Vesna Livrinova" userId="facf3efafe10732b" providerId="LiveId" clId="{FBF999CE-5EA5-4130-80BA-E6AF1565A595}" dt="2024-11-04T00:24:20.879" v="134" actId="26606"/>
          <ac:cxnSpMkLst>
            <pc:docMk/>
            <pc:sldMk cId="1835818721" sldId="288"/>
            <ac:cxnSpMk id="14" creationId="{B200CA7E-42AB-4F9C-8519-0EBCEC0AF26F}"/>
          </ac:cxnSpMkLst>
        </pc:cxnChg>
      </pc:sldChg>
      <pc:sldChg chg="addSp delSp modSp mod modTransition">
        <pc:chgData name="Vesna Livrinova" userId="facf3efafe10732b" providerId="LiveId" clId="{FBF999CE-5EA5-4130-80BA-E6AF1565A595}" dt="2024-11-04T23:28:02.247" v="1434"/>
        <pc:sldMkLst>
          <pc:docMk/>
          <pc:sldMk cId="1663625151" sldId="289"/>
        </pc:sldMkLst>
        <pc:spChg chg="mod">
          <ac:chgData name="Vesna Livrinova" userId="facf3efafe10732b" providerId="LiveId" clId="{FBF999CE-5EA5-4130-80BA-E6AF1565A595}" dt="2024-11-04T22:37:32.003" v="1085" actId="122"/>
          <ac:spMkLst>
            <pc:docMk/>
            <pc:sldMk cId="1663625151" sldId="289"/>
            <ac:spMk id="2" creationId="{E759DD4E-76BC-FB27-A248-36D87346FE0A}"/>
          </ac:spMkLst>
        </pc:spChg>
        <pc:spChg chg="add del">
          <ac:chgData name="Vesna Livrinova" userId="facf3efafe10732b" providerId="LiveId" clId="{FBF999CE-5EA5-4130-80BA-E6AF1565A595}" dt="2024-11-04T00:25:24.616" v="137" actId="26606"/>
          <ac:spMkLst>
            <pc:docMk/>
            <pc:sldMk cId="1663625151" sldId="289"/>
            <ac:spMk id="3" creationId="{28103E41-7AE3-EFF0-BAE6-E5A7A35B53B3}"/>
          </ac:spMkLst>
        </pc:spChg>
        <pc:graphicFrameChg chg="add del">
          <ac:chgData name="Vesna Livrinova" userId="facf3efafe10732b" providerId="LiveId" clId="{FBF999CE-5EA5-4130-80BA-E6AF1565A595}" dt="2024-11-04T00:25:24.595" v="136" actId="26606"/>
          <ac:graphicFrameMkLst>
            <pc:docMk/>
            <pc:sldMk cId="1663625151" sldId="289"/>
            <ac:graphicFrameMk id="5" creationId="{5F39CB13-288C-7693-57F3-FA93B1137B1D}"/>
          </ac:graphicFrameMkLst>
        </pc:graphicFrameChg>
        <pc:graphicFrameChg chg="add mod modGraphic">
          <ac:chgData name="Vesna Livrinova" userId="facf3efafe10732b" providerId="LiveId" clId="{FBF999CE-5EA5-4130-80BA-E6AF1565A595}" dt="2024-11-04T22:38:06.397" v="1089"/>
          <ac:graphicFrameMkLst>
            <pc:docMk/>
            <pc:sldMk cId="1663625151" sldId="289"/>
            <ac:graphicFrameMk id="7" creationId="{13C44EDE-F877-F5F7-60DA-DD58226E62E0}"/>
          </ac:graphicFrameMkLst>
        </pc:graphicFrameChg>
      </pc:sldChg>
      <pc:sldChg chg="addSp delSp modSp mod modTransition">
        <pc:chgData name="Vesna Livrinova" userId="facf3efafe10732b" providerId="LiveId" clId="{FBF999CE-5EA5-4130-80BA-E6AF1565A595}" dt="2024-11-04T23:28:02.247" v="1434"/>
        <pc:sldMkLst>
          <pc:docMk/>
          <pc:sldMk cId="2822746508" sldId="290"/>
        </pc:sldMkLst>
        <pc:spChg chg="mod">
          <ac:chgData name="Vesna Livrinova" userId="facf3efafe10732b" providerId="LiveId" clId="{FBF999CE-5EA5-4130-80BA-E6AF1565A595}" dt="2024-11-04T22:43:28.589" v="1152" actId="20577"/>
          <ac:spMkLst>
            <pc:docMk/>
            <pc:sldMk cId="2822746508" sldId="290"/>
            <ac:spMk id="2" creationId="{D4A29157-20F7-090F-A8E7-6F3B0EF21F05}"/>
          </ac:spMkLst>
        </pc:spChg>
        <pc:spChg chg="del">
          <ac:chgData name="Vesna Livrinova" userId="facf3efafe10732b" providerId="LiveId" clId="{FBF999CE-5EA5-4130-80BA-E6AF1565A595}" dt="2024-11-04T00:25:54.087" v="138" actId="26606"/>
          <ac:spMkLst>
            <pc:docMk/>
            <pc:sldMk cId="2822746508" sldId="290"/>
            <ac:spMk id="3" creationId="{431D480C-84DC-DE55-94F9-40208743816A}"/>
          </ac:spMkLst>
        </pc:spChg>
        <pc:graphicFrameChg chg="add mod modGraphic">
          <ac:chgData name="Vesna Livrinova" userId="facf3efafe10732b" providerId="LiveId" clId="{FBF999CE-5EA5-4130-80BA-E6AF1565A595}" dt="2024-11-04T22:43:08.336" v="1147" actId="113"/>
          <ac:graphicFrameMkLst>
            <pc:docMk/>
            <pc:sldMk cId="2822746508" sldId="290"/>
            <ac:graphicFrameMk id="5" creationId="{B9838287-A7C1-8A36-4F56-E390774DFE3C}"/>
          </ac:graphicFrameMkLst>
        </pc:graphicFrameChg>
      </pc:sldChg>
      <pc:sldChg chg="addSp delSp modSp mod modTransition setBg">
        <pc:chgData name="Vesna Livrinova" userId="facf3efafe10732b" providerId="LiveId" clId="{FBF999CE-5EA5-4130-80BA-E6AF1565A595}" dt="2024-11-04T23:28:02.247" v="1434"/>
        <pc:sldMkLst>
          <pc:docMk/>
          <pc:sldMk cId="4245358063" sldId="291"/>
        </pc:sldMkLst>
        <pc:spChg chg="mod">
          <ac:chgData name="Vesna Livrinova" userId="facf3efafe10732b" providerId="LiveId" clId="{FBF999CE-5EA5-4130-80BA-E6AF1565A595}" dt="2024-11-04T22:44:39.394" v="1175" actId="14100"/>
          <ac:spMkLst>
            <pc:docMk/>
            <pc:sldMk cId="4245358063" sldId="291"/>
            <ac:spMk id="2" creationId="{A554C931-108F-9DDF-596B-85D16E6AD52A}"/>
          </ac:spMkLst>
        </pc:spChg>
        <pc:spChg chg="del">
          <ac:chgData name="Vesna Livrinova" userId="facf3efafe10732b" providerId="LiveId" clId="{FBF999CE-5EA5-4130-80BA-E6AF1565A595}" dt="2024-11-04T00:26:19.678" v="139" actId="26606"/>
          <ac:spMkLst>
            <pc:docMk/>
            <pc:sldMk cId="4245358063" sldId="291"/>
            <ac:spMk id="3" creationId="{7404B25C-EA17-30F3-B31D-245ED7B0E391}"/>
          </ac:spMkLst>
        </pc:spChg>
        <pc:spChg chg="add">
          <ac:chgData name="Vesna Livrinova" userId="facf3efafe10732b" providerId="LiveId" clId="{FBF999CE-5EA5-4130-80BA-E6AF1565A595}" dt="2024-11-04T00:26:19.678" v="139" actId="26606"/>
          <ac:spMkLst>
            <pc:docMk/>
            <pc:sldMk cId="4245358063" sldId="291"/>
            <ac:spMk id="9" creationId="{8311CC1D-43CD-4F3D-9C43-B8D364FAC180}"/>
          </ac:spMkLst>
        </pc:spChg>
        <pc:graphicFrameChg chg="add mod">
          <ac:chgData name="Vesna Livrinova" userId="facf3efafe10732b" providerId="LiveId" clId="{FBF999CE-5EA5-4130-80BA-E6AF1565A595}" dt="2024-11-04T22:47:48.478" v="1218" actId="113"/>
          <ac:graphicFrameMkLst>
            <pc:docMk/>
            <pc:sldMk cId="4245358063" sldId="291"/>
            <ac:graphicFrameMk id="5" creationId="{4E4BE366-4448-79DE-675A-B38417ED8424}"/>
          </ac:graphicFrameMkLst>
        </pc:graphicFrameChg>
        <pc:cxnChg chg="add">
          <ac:chgData name="Vesna Livrinova" userId="facf3efafe10732b" providerId="LiveId" clId="{FBF999CE-5EA5-4130-80BA-E6AF1565A595}" dt="2024-11-04T00:26:19.678" v="139" actId="26606"/>
          <ac:cxnSpMkLst>
            <pc:docMk/>
            <pc:sldMk cId="4245358063" sldId="291"/>
            <ac:cxnSpMk id="11" creationId="{B200CA7E-42AB-4F9C-8519-0EBCEC0AF26F}"/>
          </ac:cxnSpMkLst>
        </pc:cxnChg>
      </pc:sldChg>
      <pc:sldChg chg="addSp delSp modSp mod modTransition setBg">
        <pc:chgData name="Vesna Livrinova" userId="facf3efafe10732b" providerId="LiveId" clId="{FBF999CE-5EA5-4130-80BA-E6AF1565A595}" dt="2024-11-04T23:28:02.247" v="1434"/>
        <pc:sldMkLst>
          <pc:docMk/>
          <pc:sldMk cId="3267268933" sldId="292"/>
        </pc:sldMkLst>
        <pc:spChg chg="mod">
          <ac:chgData name="Vesna Livrinova" userId="facf3efafe10732b" providerId="LiveId" clId="{FBF999CE-5EA5-4130-80BA-E6AF1565A595}" dt="2024-11-04T22:53:52.207" v="1220" actId="14100"/>
          <ac:spMkLst>
            <pc:docMk/>
            <pc:sldMk cId="3267268933" sldId="292"/>
            <ac:spMk id="2" creationId="{7B425F20-8500-F693-33EF-8D6A1B7FD3F3}"/>
          </ac:spMkLst>
        </pc:spChg>
        <pc:spChg chg="del">
          <ac:chgData name="Vesna Livrinova" userId="facf3efafe10732b" providerId="LiveId" clId="{FBF999CE-5EA5-4130-80BA-E6AF1565A595}" dt="2024-11-04T00:26:25.173" v="140" actId="26606"/>
          <ac:spMkLst>
            <pc:docMk/>
            <pc:sldMk cId="3267268933" sldId="292"/>
            <ac:spMk id="3" creationId="{BEA948A8-B341-A472-CEA0-FBF63F15CCF0}"/>
          </ac:spMkLst>
        </pc:spChg>
        <pc:spChg chg="add">
          <ac:chgData name="Vesna Livrinova" userId="facf3efafe10732b" providerId="LiveId" clId="{FBF999CE-5EA5-4130-80BA-E6AF1565A595}" dt="2024-11-04T00:26:25.173" v="140" actId="26606"/>
          <ac:spMkLst>
            <pc:docMk/>
            <pc:sldMk cId="3267268933" sldId="292"/>
            <ac:spMk id="9" creationId="{8311CC1D-43CD-4F3D-9C43-B8D364FAC180}"/>
          </ac:spMkLst>
        </pc:spChg>
        <pc:graphicFrameChg chg="add mod modGraphic">
          <ac:chgData name="Vesna Livrinova" userId="facf3efafe10732b" providerId="LiveId" clId="{FBF999CE-5EA5-4130-80BA-E6AF1565A595}" dt="2024-11-04T22:58:26.620" v="1257" actId="20577"/>
          <ac:graphicFrameMkLst>
            <pc:docMk/>
            <pc:sldMk cId="3267268933" sldId="292"/>
            <ac:graphicFrameMk id="5" creationId="{021E5619-4DEC-A83C-7B65-AC488DEB64C0}"/>
          </ac:graphicFrameMkLst>
        </pc:graphicFrameChg>
        <pc:cxnChg chg="add">
          <ac:chgData name="Vesna Livrinova" userId="facf3efafe10732b" providerId="LiveId" clId="{FBF999CE-5EA5-4130-80BA-E6AF1565A595}" dt="2024-11-04T00:26:25.173" v="140" actId="26606"/>
          <ac:cxnSpMkLst>
            <pc:docMk/>
            <pc:sldMk cId="3267268933" sldId="292"/>
            <ac:cxnSpMk id="11" creationId="{B200CA7E-42AB-4F9C-8519-0EBCEC0AF26F}"/>
          </ac:cxnSpMkLst>
        </pc:cxnChg>
      </pc:sldChg>
      <pc:sldChg chg="addSp delSp modSp del mod setBg">
        <pc:chgData name="Vesna Livrinova" userId="facf3efafe10732b" providerId="LiveId" clId="{FBF999CE-5EA5-4130-80BA-E6AF1565A595}" dt="2024-11-04T22:58:51.446" v="1258" actId="2696"/>
        <pc:sldMkLst>
          <pc:docMk/>
          <pc:sldMk cId="3649105447" sldId="293"/>
        </pc:sldMkLst>
        <pc:spChg chg="mod">
          <ac:chgData name="Vesna Livrinova" userId="facf3efafe10732b" providerId="LiveId" clId="{FBF999CE-5EA5-4130-80BA-E6AF1565A595}" dt="2024-11-04T00:26:31.164" v="141" actId="26606"/>
          <ac:spMkLst>
            <pc:docMk/>
            <pc:sldMk cId="3649105447" sldId="293"/>
            <ac:spMk id="2" creationId="{B0E63797-CA2F-DBCC-D85F-223B77204FB9}"/>
          </ac:spMkLst>
        </pc:spChg>
        <pc:spChg chg="del">
          <ac:chgData name="Vesna Livrinova" userId="facf3efafe10732b" providerId="LiveId" clId="{FBF999CE-5EA5-4130-80BA-E6AF1565A595}" dt="2024-11-04T00:26:31.164" v="141" actId="26606"/>
          <ac:spMkLst>
            <pc:docMk/>
            <pc:sldMk cId="3649105447" sldId="293"/>
            <ac:spMk id="3" creationId="{488A0DC5-CDDC-8519-E788-89F081DF2025}"/>
          </ac:spMkLst>
        </pc:spChg>
        <pc:spChg chg="add">
          <ac:chgData name="Vesna Livrinova" userId="facf3efafe10732b" providerId="LiveId" clId="{FBF999CE-5EA5-4130-80BA-E6AF1565A595}" dt="2024-11-04T00:26:31.164" v="141" actId="26606"/>
          <ac:spMkLst>
            <pc:docMk/>
            <pc:sldMk cId="3649105447" sldId="293"/>
            <ac:spMk id="9" creationId="{8311CC1D-43CD-4F3D-9C43-B8D364FAC180}"/>
          </ac:spMkLst>
        </pc:spChg>
        <pc:graphicFrameChg chg="add">
          <ac:chgData name="Vesna Livrinova" userId="facf3efafe10732b" providerId="LiveId" clId="{FBF999CE-5EA5-4130-80BA-E6AF1565A595}" dt="2024-11-04T00:26:31.164" v="141" actId="26606"/>
          <ac:graphicFrameMkLst>
            <pc:docMk/>
            <pc:sldMk cId="3649105447" sldId="293"/>
            <ac:graphicFrameMk id="5" creationId="{12EF8B2E-2C32-3DB8-CF18-1A82CFC8E2C4}"/>
          </ac:graphicFrameMkLst>
        </pc:graphicFrameChg>
        <pc:cxnChg chg="add">
          <ac:chgData name="Vesna Livrinova" userId="facf3efafe10732b" providerId="LiveId" clId="{FBF999CE-5EA5-4130-80BA-E6AF1565A595}" dt="2024-11-04T00:26:31.164" v="141" actId="26606"/>
          <ac:cxnSpMkLst>
            <pc:docMk/>
            <pc:sldMk cId="3649105447" sldId="293"/>
            <ac:cxnSpMk id="11" creationId="{B200CA7E-42AB-4F9C-8519-0EBCEC0AF26F}"/>
          </ac:cxnSpMkLst>
        </pc:cxnChg>
      </pc:sldChg>
      <pc:sldChg chg="addSp delSp modSp mod modTransition setBg">
        <pc:chgData name="Vesna Livrinova" userId="facf3efafe10732b" providerId="LiveId" clId="{FBF999CE-5EA5-4130-80BA-E6AF1565A595}" dt="2024-11-04T23:28:02.247" v="1434"/>
        <pc:sldMkLst>
          <pc:docMk/>
          <pc:sldMk cId="3402720790" sldId="294"/>
        </pc:sldMkLst>
        <pc:spChg chg="mod">
          <ac:chgData name="Vesna Livrinova" userId="facf3efafe10732b" providerId="LiveId" clId="{FBF999CE-5EA5-4130-80BA-E6AF1565A595}" dt="2024-11-04T23:25:41.873" v="1423" actId="20577"/>
          <ac:spMkLst>
            <pc:docMk/>
            <pc:sldMk cId="3402720790" sldId="294"/>
            <ac:spMk id="2" creationId="{4EE05C56-E94B-0438-8FB7-9ABCD8285506}"/>
          </ac:spMkLst>
        </pc:spChg>
        <pc:spChg chg="del">
          <ac:chgData name="Vesna Livrinova" userId="facf3efafe10732b" providerId="LiveId" clId="{FBF999CE-5EA5-4130-80BA-E6AF1565A595}" dt="2024-11-04T00:26:39.708" v="142" actId="26606"/>
          <ac:spMkLst>
            <pc:docMk/>
            <pc:sldMk cId="3402720790" sldId="294"/>
            <ac:spMk id="3" creationId="{6AE91E5E-CB47-5E4C-7993-FFAA20BF478A}"/>
          </ac:spMkLst>
        </pc:spChg>
        <pc:spChg chg="add">
          <ac:chgData name="Vesna Livrinova" userId="facf3efafe10732b" providerId="LiveId" clId="{FBF999CE-5EA5-4130-80BA-E6AF1565A595}" dt="2024-11-04T00:26:39.708" v="142" actId="26606"/>
          <ac:spMkLst>
            <pc:docMk/>
            <pc:sldMk cId="3402720790" sldId="294"/>
            <ac:spMk id="9" creationId="{8311CC1D-43CD-4F3D-9C43-B8D364FAC180}"/>
          </ac:spMkLst>
        </pc:spChg>
        <pc:graphicFrameChg chg="add mod">
          <ac:chgData name="Vesna Livrinova" userId="facf3efafe10732b" providerId="LiveId" clId="{FBF999CE-5EA5-4130-80BA-E6AF1565A595}" dt="2024-11-04T23:26:06.438" v="1425" actId="20577"/>
          <ac:graphicFrameMkLst>
            <pc:docMk/>
            <pc:sldMk cId="3402720790" sldId="294"/>
            <ac:graphicFrameMk id="5" creationId="{8E949861-9399-212C-D07E-428663BC074D}"/>
          </ac:graphicFrameMkLst>
        </pc:graphicFrameChg>
        <pc:cxnChg chg="add">
          <ac:chgData name="Vesna Livrinova" userId="facf3efafe10732b" providerId="LiveId" clId="{FBF999CE-5EA5-4130-80BA-E6AF1565A595}" dt="2024-11-04T00:26:39.708" v="142" actId="26606"/>
          <ac:cxnSpMkLst>
            <pc:docMk/>
            <pc:sldMk cId="3402720790" sldId="294"/>
            <ac:cxnSpMk id="11" creationId="{B200CA7E-42AB-4F9C-8519-0EBCEC0AF26F}"/>
          </ac:cxnSpMkLst>
        </pc:cxnChg>
      </pc:sldChg>
      <pc:sldChg chg="addSp delSp modSp mod modTransition setBg">
        <pc:chgData name="Vesna Livrinova" userId="facf3efafe10732b" providerId="LiveId" clId="{FBF999CE-5EA5-4130-80BA-E6AF1565A595}" dt="2024-11-04T23:28:02.247" v="1434"/>
        <pc:sldMkLst>
          <pc:docMk/>
          <pc:sldMk cId="1311201065" sldId="295"/>
        </pc:sldMkLst>
        <pc:spChg chg="mod">
          <ac:chgData name="Vesna Livrinova" userId="facf3efafe10732b" providerId="LiveId" clId="{FBF999CE-5EA5-4130-80BA-E6AF1565A595}" dt="2024-11-04T23:07:59.611" v="1388" actId="20577"/>
          <ac:spMkLst>
            <pc:docMk/>
            <pc:sldMk cId="1311201065" sldId="295"/>
            <ac:spMk id="2" creationId="{268B16A6-1804-C233-BD30-B6797FA002D8}"/>
          </ac:spMkLst>
        </pc:spChg>
        <pc:spChg chg="del">
          <ac:chgData name="Vesna Livrinova" userId="facf3efafe10732b" providerId="LiveId" clId="{FBF999CE-5EA5-4130-80BA-E6AF1565A595}" dt="2024-11-04T00:26:46.434" v="143" actId="26606"/>
          <ac:spMkLst>
            <pc:docMk/>
            <pc:sldMk cId="1311201065" sldId="295"/>
            <ac:spMk id="3" creationId="{E8E7007F-6199-663B-28DB-AB10D540C40A}"/>
          </ac:spMkLst>
        </pc:spChg>
        <pc:spChg chg="add">
          <ac:chgData name="Vesna Livrinova" userId="facf3efafe10732b" providerId="LiveId" clId="{FBF999CE-5EA5-4130-80BA-E6AF1565A595}" dt="2024-11-04T00:26:46.434" v="143" actId="26606"/>
          <ac:spMkLst>
            <pc:docMk/>
            <pc:sldMk cId="1311201065" sldId="295"/>
            <ac:spMk id="9" creationId="{8311CC1D-43CD-4F3D-9C43-B8D364FAC180}"/>
          </ac:spMkLst>
        </pc:spChg>
        <pc:graphicFrameChg chg="add mod">
          <ac:chgData name="Vesna Livrinova" userId="facf3efafe10732b" providerId="LiveId" clId="{FBF999CE-5EA5-4130-80BA-E6AF1565A595}" dt="2024-11-04T23:08:19.627" v="1391" actId="20577"/>
          <ac:graphicFrameMkLst>
            <pc:docMk/>
            <pc:sldMk cId="1311201065" sldId="295"/>
            <ac:graphicFrameMk id="5" creationId="{AA511F12-6C06-2A0F-63A4-323A1E51AC0E}"/>
          </ac:graphicFrameMkLst>
        </pc:graphicFrameChg>
        <pc:cxnChg chg="add">
          <ac:chgData name="Vesna Livrinova" userId="facf3efafe10732b" providerId="LiveId" clId="{FBF999CE-5EA5-4130-80BA-E6AF1565A595}" dt="2024-11-04T00:26:46.434" v="143" actId="26606"/>
          <ac:cxnSpMkLst>
            <pc:docMk/>
            <pc:sldMk cId="1311201065" sldId="295"/>
            <ac:cxnSpMk id="11" creationId="{B200CA7E-42AB-4F9C-8519-0EBCEC0AF26F}"/>
          </ac:cxnSpMkLst>
        </pc:cxnChg>
      </pc:sldChg>
      <pc:sldChg chg="addSp delSp modSp del mod setBg">
        <pc:chgData name="Vesna Livrinova" userId="facf3efafe10732b" providerId="LiveId" clId="{FBF999CE-5EA5-4130-80BA-E6AF1565A595}" dt="2024-11-04T23:09:34.086" v="1394" actId="2696"/>
        <pc:sldMkLst>
          <pc:docMk/>
          <pc:sldMk cId="1039118410" sldId="296"/>
        </pc:sldMkLst>
        <pc:spChg chg="mod">
          <ac:chgData name="Vesna Livrinova" userId="facf3efafe10732b" providerId="LiveId" clId="{FBF999CE-5EA5-4130-80BA-E6AF1565A595}" dt="2024-11-04T00:26:55.191" v="144" actId="26606"/>
          <ac:spMkLst>
            <pc:docMk/>
            <pc:sldMk cId="1039118410" sldId="296"/>
            <ac:spMk id="2" creationId="{FD9C8B50-B965-4B2F-7792-917BDFEAAECA}"/>
          </ac:spMkLst>
        </pc:spChg>
        <pc:spChg chg="del">
          <ac:chgData name="Vesna Livrinova" userId="facf3efafe10732b" providerId="LiveId" clId="{FBF999CE-5EA5-4130-80BA-E6AF1565A595}" dt="2024-11-04T00:26:55.191" v="144" actId="26606"/>
          <ac:spMkLst>
            <pc:docMk/>
            <pc:sldMk cId="1039118410" sldId="296"/>
            <ac:spMk id="3" creationId="{F95AE634-9B9E-D36B-10EA-EC5E9BAE1324}"/>
          </ac:spMkLst>
        </pc:spChg>
        <pc:spChg chg="add">
          <ac:chgData name="Vesna Livrinova" userId="facf3efafe10732b" providerId="LiveId" clId="{FBF999CE-5EA5-4130-80BA-E6AF1565A595}" dt="2024-11-04T00:26:55.191" v="144" actId="26606"/>
          <ac:spMkLst>
            <pc:docMk/>
            <pc:sldMk cId="1039118410" sldId="296"/>
            <ac:spMk id="9" creationId="{8311CC1D-43CD-4F3D-9C43-B8D364FAC180}"/>
          </ac:spMkLst>
        </pc:spChg>
        <pc:graphicFrameChg chg="add">
          <ac:chgData name="Vesna Livrinova" userId="facf3efafe10732b" providerId="LiveId" clId="{FBF999CE-5EA5-4130-80BA-E6AF1565A595}" dt="2024-11-04T00:26:55.191" v="144" actId="26606"/>
          <ac:graphicFrameMkLst>
            <pc:docMk/>
            <pc:sldMk cId="1039118410" sldId="296"/>
            <ac:graphicFrameMk id="5" creationId="{EF115E83-BDCF-AAB3-AD86-D24064BA447A}"/>
          </ac:graphicFrameMkLst>
        </pc:graphicFrameChg>
        <pc:cxnChg chg="add">
          <ac:chgData name="Vesna Livrinova" userId="facf3efafe10732b" providerId="LiveId" clId="{FBF999CE-5EA5-4130-80BA-E6AF1565A595}" dt="2024-11-04T00:26:55.191" v="144" actId="26606"/>
          <ac:cxnSpMkLst>
            <pc:docMk/>
            <pc:sldMk cId="1039118410" sldId="296"/>
            <ac:cxnSpMk id="11" creationId="{B200CA7E-42AB-4F9C-8519-0EBCEC0AF26F}"/>
          </ac:cxnSpMkLst>
        </pc:cxnChg>
      </pc:sldChg>
      <pc:sldChg chg="modSp mod modTransition">
        <pc:chgData name="Vesna Livrinova" userId="facf3efafe10732b" providerId="LiveId" clId="{FBF999CE-5EA5-4130-80BA-E6AF1565A595}" dt="2024-11-04T23:28:02.247" v="1434"/>
        <pc:sldMkLst>
          <pc:docMk/>
          <pc:sldMk cId="2572854583" sldId="297"/>
        </pc:sldMkLst>
        <pc:picChg chg="mod">
          <ac:chgData name="Vesna Livrinova" userId="facf3efafe10732b" providerId="LiveId" clId="{FBF999CE-5EA5-4130-80BA-E6AF1565A595}" dt="2024-11-04T23:14:11.455" v="1419" actId="14100"/>
          <ac:picMkLst>
            <pc:docMk/>
            <pc:sldMk cId="2572854583" sldId="297"/>
            <ac:picMk id="2" creationId="{27FCD8FB-8121-8744-2D25-5984D9AC147B}"/>
          </ac:picMkLst>
        </pc:picChg>
      </pc:sldChg>
      <pc:sldChg chg="modTransition">
        <pc:chgData name="Vesna Livrinova" userId="facf3efafe10732b" providerId="LiveId" clId="{FBF999CE-5EA5-4130-80BA-E6AF1565A595}" dt="2024-11-04T23:28:02.247" v="1434"/>
        <pc:sldMkLst>
          <pc:docMk/>
          <pc:sldMk cId="780237191" sldId="298"/>
        </pc:sldMkLst>
      </pc:sldChg>
      <pc:sldChg chg="addSp delSp modSp mod modTransition setBg">
        <pc:chgData name="Vesna Livrinova" userId="facf3efafe10732b" providerId="LiveId" clId="{FBF999CE-5EA5-4130-80BA-E6AF1565A595}" dt="2024-11-04T23:28:02.247" v="1434"/>
        <pc:sldMkLst>
          <pc:docMk/>
          <pc:sldMk cId="265294700" sldId="299"/>
        </pc:sldMkLst>
        <pc:spChg chg="mod">
          <ac:chgData name="Vesna Livrinova" userId="facf3efafe10732b" providerId="LiveId" clId="{FBF999CE-5EA5-4130-80BA-E6AF1565A595}" dt="2024-11-04T23:09:50.212" v="1406" actId="122"/>
          <ac:spMkLst>
            <pc:docMk/>
            <pc:sldMk cId="265294700" sldId="299"/>
            <ac:spMk id="2" creationId="{86AE0055-9EA1-1F8D-AEA8-FB6D40B7FD6F}"/>
          </ac:spMkLst>
        </pc:spChg>
        <pc:spChg chg="add del">
          <ac:chgData name="Vesna Livrinova" userId="facf3efafe10732b" providerId="LiveId" clId="{FBF999CE-5EA5-4130-80BA-E6AF1565A595}" dt="2024-11-04T00:27:10.643" v="146" actId="26606"/>
          <ac:spMkLst>
            <pc:docMk/>
            <pc:sldMk cId="265294700" sldId="299"/>
            <ac:spMk id="11" creationId="{137ED6FA-A740-4E1A-8BE4-2C8582435280}"/>
          </ac:spMkLst>
        </pc:spChg>
        <pc:picChg chg="mod">
          <ac:chgData name="Vesna Livrinova" userId="facf3efafe10732b" providerId="LiveId" clId="{FBF999CE-5EA5-4130-80BA-E6AF1565A595}" dt="2024-11-04T23:10:07.830" v="1411" actId="14100"/>
          <ac:picMkLst>
            <pc:docMk/>
            <pc:sldMk cId="265294700" sldId="299"/>
            <ac:picMk id="4" creationId="{BC311763-8A18-8F20-B4F9-26C73857D5BB}"/>
          </ac:picMkLst>
        </pc:picChg>
        <pc:cxnChg chg="add del">
          <ac:chgData name="Vesna Livrinova" userId="facf3efafe10732b" providerId="LiveId" clId="{FBF999CE-5EA5-4130-80BA-E6AF1565A595}" dt="2024-11-04T00:27:10.643" v="146" actId="26606"/>
          <ac:cxnSpMkLst>
            <pc:docMk/>
            <pc:sldMk cId="265294700" sldId="299"/>
            <ac:cxnSpMk id="9" creationId="{24A7CC8F-56A6-423D-B67A-8BA89D3EC911}"/>
          </ac:cxnSpMkLst>
        </pc:cxnChg>
        <pc:cxnChg chg="add del">
          <ac:chgData name="Vesna Livrinova" userId="facf3efafe10732b" providerId="LiveId" clId="{FBF999CE-5EA5-4130-80BA-E6AF1565A595}" dt="2024-11-04T00:27:10.643" v="146" actId="26606"/>
          <ac:cxnSpMkLst>
            <pc:docMk/>
            <pc:sldMk cId="265294700" sldId="299"/>
            <ac:cxnSpMk id="13" creationId="{BD1C99D0-461D-4A91-81EF-CCCD798B37A1}"/>
          </ac:cxnSpMkLst>
        </pc:cxnChg>
      </pc:sldChg>
      <pc:sldChg chg="modSp mod modTransition">
        <pc:chgData name="Vesna Livrinova" userId="facf3efafe10732b" providerId="LiveId" clId="{FBF999CE-5EA5-4130-80BA-E6AF1565A595}" dt="2024-11-04T23:28:02.247" v="1434"/>
        <pc:sldMkLst>
          <pc:docMk/>
          <pc:sldMk cId="814904026" sldId="300"/>
        </pc:sldMkLst>
        <pc:picChg chg="mod">
          <ac:chgData name="Vesna Livrinova" userId="facf3efafe10732b" providerId="LiveId" clId="{FBF999CE-5EA5-4130-80BA-E6AF1565A595}" dt="2024-11-04T23:10:36.621" v="1415" actId="14100"/>
          <ac:picMkLst>
            <pc:docMk/>
            <pc:sldMk cId="814904026" sldId="300"/>
            <ac:picMk id="2" creationId="{71856BB9-07B3-C36B-7E70-95D7C6010465}"/>
          </ac:picMkLst>
        </pc:picChg>
      </pc:sldChg>
      <pc:sldChg chg="addSp modSp new mod modTransition modAnim">
        <pc:chgData name="Vesna Livrinova" userId="facf3efafe10732b" providerId="LiveId" clId="{FBF999CE-5EA5-4130-80BA-E6AF1565A595}" dt="2024-11-04T23:28:32.739" v="1436"/>
        <pc:sldMkLst>
          <pc:docMk/>
          <pc:sldMk cId="1966953805" sldId="301"/>
        </pc:sldMkLst>
        <pc:spChg chg="mod">
          <ac:chgData name="Vesna Livrinova" userId="facf3efafe10732b" providerId="LiveId" clId="{FBF999CE-5EA5-4130-80BA-E6AF1565A595}" dt="2024-11-04T18:03:32.303" v="216" actId="207"/>
          <ac:spMkLst>
            <pc:docMk/>
            <pc:sldMk cId="1966953805" sldId="301"/>
            <ac:spMk id="2" creationId="{60A16F6F-4641-0B08-9270-CE019A6BF902}"/>
          </ac:spMkLst>
        </pc:spChg>
        <pc:picChg chg="add mod">
          <ac:chgData name="Vesna Livrinova" userId="facf3efafe10732b" providerId="LiveId" clId="{FBF999CE-5EA5-4130-80BA-E6AF1565A595}" dt="2024-11-04T18:04:34.122" v="222" actId="1076"/>
          <ac:picMkLst>
            <pc:docMk/>
            <pc:sldMk cId="1966953805" sldId="301"/>
            <ac:picMk id="3" creationId="{9F89AFBF-0A50-0626-757B-1C5A025F4C2D}"/>
          </ac:picMkLst>
        </pc:picChg>
        <pc:picChg chg="add mod">
          <ac:chgData name="Vesna Livrinova" userId="facf3efafe10732b" providerId="LiveId" clId="{FBF999CE-5EA5-4130-80BA-E6AF1565A595}" dt="2024-11-04T18:04:57.105" v="225" actId="1076"/>
          <ac:picMkLst>
            <pc:docMk/>
            <pc:sldMk cId="1966953805" sldId="301"/>
            <ac:picMk id="4" creationId="{050347F2-8FB6-DD8E-DCEA-AAB0EBF201C6}"/>
          </ac:picMkLst>
        </pc:picChg>
        <pc:picChg chg="add mod">
          <ac:chgData name="Vesna Livrinova" userId="facf3efafe10732b" providerId="LiveId" clId="{FBF999CE-5EA5-4130-80BA-E6AF1565A595}" dt="2024-11-04T18:08:39.576" v="229" actId="1076"/>
          <ac:picMkLst>
            <pc:docMk/>
            <pc:sldMk cId="1966953805" sldId="301"/>
            <ac:picMk id="5" creationId="{4DE3BBFF-BE62-7D06-C321-DD790569A284}"/>
          </ac:picMkLst>
        </pc:picChg>
      </pc:sldChg>
      <pc:sldChg chg="add del">
        <pc:chgData name="Vesna Livrinova" userId="facf3efafe10732b" providerId="LiveId" clId="{FBF999CE-5EA5-4130-80BA-E6AF1565A595}" dt="2024-11-04T23:09:22.368" v="1393" actId="2890"/>
        <pc:sldMkLst>
          <pc:docMk/>
          <pc:sldMk cId="1948692407" sldId="302"/>
        </pc:sldMkLst>
      </pc:sldChg>
      <pc:sldMasterChg chg="modTransition modSldLayout">
        <pc:chgData name="Vesna Livrinova" userId="facf3efafe10732b" providerId="LiveId" clId="{FBF999CE-5EA5-4130-80BA-E6AF1565A595}" dt="2024-11-04T23:28:02.247" v="1434"/>
        <pc:sldMasterMkLst>
          <pc:docMk/>
          <pc:sldMasterMk cId="3283476664" sldId="2147483738"/>
        </pc:sldMasterMkLst>
        <pc:sldLayoutChg chg="modTransition">
          <pc:chgData name="Vesna Livrinova" userId="facf3efafe10732b" providerId="LiveId" clId="{FBF999CE-5EA5-4130-80BA-E6AF1565A595}" dt="2024-11-04T23:28:02.247" v="1434"/>
          <pc:sldLayoutMkLst>
            <pc:docMk/>
            <pc:sldMasterMk cId="3283476664" sldId="2147483738"/>
            <pc:sldLayoutMk cId="1785325644" sldId="2147483727"/>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314052060" sldId="2147483728"/>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2676926733" sldId="2147483729"/>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4244400794" sldId="2147483730"/>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3407319599" sldId="2147483731"/>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4009637856" sldId="2147483732"/>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3837761711" sldId="2147483733"/>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2303437134" sldId="2147483734"/>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3024476164" sldId="2147483735"/>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252305056" sldId="2147483736"/>
          </pc:sldLayoutMkLst>
        </pc:sldLayoutChg>
        <pc:sldLayoutChg chg="modTransition">
          <pc:chgData name="Vesna Livrinova" userId="facf3efafe10732b" providerId="LiveId" clId="{FBF999CE-5EA5-4130-80BA-E6AF1565A595}" dt="2024-11-04T23:28:02.247" v="1434"/>
          <pc:sldLayoutMkLst>
            <pc:docMk/>
            <pc:sldMasterMk cId="3283476664" sldId="2147483738"/>
            <pc:sldLayoutMk cId="893230371" sldId="2147483737"/>
          </pc:sldLayoutMkLst>
        </pc:sldLayoutChg>
      </pc:sldMasterChg>
    </pc:docChg>
  </pc:docChgLst>
  <pc:docChgLst>
    <pc:chgData name="Vesna Livrinova" userId="facf3efafe10732b" providerId="LiveId" clId="{2CD3047F-9A9A-4291-8C7C-5BE9CC54DE51}"/>
    <pc:docChg chg="custSel addSld delSld modSld">
      <pc:chgData name="Vesna Livrinova" userId="facf3efafe10732b" providerId="LiveId" clId="{2CD3047F-9A9A-4291-8C7C-5BE9CC54DE51}" dt="2024-11-10T18:13:55.680" v="110" actId="2696"/>
      <pc:docMkLst>
        <pc:docMk/>
      </pc:docMkLst>
      <pc:sldChg chg="modSp mod modAnim">
        <pc:chgData name="Vesna Livrinova" userId="facf3efafe10732b" providerId="LiveId" clId="{2CD3047F-9A9A-4291-8C7C-5BE9CC54DE51}" dt="2024-11-10T16:33:11.851" v="58"/>
        <pc:sldMkLst>
          <pc:docMk/>
          <pc:sldMk cId="1606062373" sldId="284"/>
        </pc:sldMkLst>
        <pc:graphicFrameChg chg="mod modGraphic">
          <ac:chgData name="Vesna Livrinova" userId="facf3efafe10732b" providerId="LiveId" clId="{2CD3047F-9A9A-4291-8C7C-5BE9CC54DE51}" dt="2024-11-10T16:22:55.412" v="14" actId="13926"/>
          <ac:graphicFrameMkLst>
            <pc:docMk/>
            <pc:sldMk cId="1606062373" sldId="284"/>
            <ac:graphicFrameMk id="5" creationId="{6591ABAF-81D8-EBAE-6063-B4DBAC9149B0}"/>
          </ac:graphicFrameMkLst>
        </pc:graphicFrameChg>
      </pc:sldChg>
      <pc:sldChg chg="addSp delSp modSp mod setBg">
        <pc:chgData name="Vesna Livrinova" userId="facf3efafe10732b" providerId="LiveId" clId="{2CD3047F-9A9A-4291-8C7C-5BE9CC54DE51}" dt="2024-11-10T18:11:59.217" v="98" actId="26606"/>
        <pc:sldMkLst>
          <pc:docMk/>
          <pc:sldMk cId="780237191" sldId="298"/>
        </pc:sldMkLst>
        <pc:spChg chg="mod">
          <ac:chgData name="Vesna Livrinova" userId="facf3efafe10732b" providerId="LiveId" clId="{2CD3047F-9A9A-4291-8C7C-5BE9CC54DE51}" dt="2024-11-10T18:11:59.217" v="98" actId="26606"/>
          <ac:spMkLst>
            <pc:docMk/>
            <pc:sldMk cId="780237191" sldId="298"/>
            <ac:spMk id="2" creationId="{2958EB97-78E5-A559-7DDD-869D30C48C2D}"/>
          </ac:spMkLst>
        </pc:spChg>
        <pc:spChg chg="del">
          <ac:chgData name="Vesna Livrinova" userId="facf3efafe10732b" providerId="LiveId" clId="{2CD3047F-9A9A-4291-8C7C-5BE9CC54DE51}" dt="2024-11-10T18:11:14.152" v="89"/>
          <ac:spMkLst>
            <pc:docMk/>
            <pc:sldMk cId="780237191" sldId="298"/>
            <ac:spMk id="3" creationId="{087560BA-F6F5-D9F9-8DFD-B051F294A501}"/>
          </ac:spMkLst>
        </pc:spChg>
        <pc:spChg chg="add">
          <ac:chgData name="Vesna Livrinova" userId="facf3efafe10732b" providerId="LiveId" clId="{2CD3047F-9A9A-4291-8C7C-5BE9CC54DE51}" dt="2024-11-10T18:11:59.217" v="98" actId="26606"/>
          <ac:spMkLst>
            <pc:docMk/>
            <pc:sldMk cId="780237191" sldId="298"/>
            <ac:spMk id="18" creationId="{7D71A9C7-5A5A-4D76-B4A7-9EE4A490AB0F}"/>
          </ac:spMkLst>
        </pc:spChg>
        <pc:picChg chg="add mod">
          <ac:chgData name="Vesna Livrinova" userId="facf3efafe10732b" providerId="LiveId" clId="{2CD3047F-9A9A-4291-8C7C-5BE9CC54DE51}" dt="2024-11-10T18:11:59.217" v="98" actId="26606"/>
          <ac:picMkLst>
            <pc:docMk/>
            <pc:sldMk cId="780237191" sldId="298"/>
            <ac:picMk id="5" creationId="{29231615-FCB5-A043-BFAB-9033FA48F60E}"/>
          </ac:picMkLst>
        </pc:picChg>
        <pc:picChg chg="add mod ord">
          <ac:chgData name="Vesna Livrinova" userId="facf3efafe10732b" providerId="LiveId" clId="{2CD3047F-9A9A-4291-8C7C-5BE9CC54DE51}" dt="2024-11-10T18:11:59.217" v="98" actId="26606"/>
          <ac:picMkLst>
            <pc:docMk/>
            <pc:sldMk cId="780237191" sldId="298"/>
            <ac:picMk id="7" creationId="{880827E3-1551-3F9C-C4FD-8BD1A00DBD10}"/>
          </ac:picMkLst>
        </pc:picChg>
        <pc:picChg chg="add mod ord">
          <ac:chgData name="Vesna Livrinova" userId="facf3efafe10732b" providerId="LiveId" clId="{2CD3047F-9A9A-4291-8C7C-5BE9CC54DE51}" dt="2024-11-10T18:11:59.217" v="98" actId="26606"/>
          <ac:picMkLst>
            <pc:docMk/>
            <pc:sldMk cId="780237191" sldId="298"/>
            <ac:picMk id="9" creationId="{439C68DD-BDC7-E4B1-1EEE-B3A17E0955A9}"/>
          </ac:picMkLst>
        </pc:picChg>
        <pc:picChg chg="add mod">
          <ac:chgData name="Vesna Livrinova" userId="facf3efafe10732b" providerId="LiveId" clId="{2CD3047F-9A9A-4291-8C7C-5BE9CC54DE51}" dt="2024-11-10T18:11:59.217" v="98" actId="26606"/>
          <ac:picMkLst>
            <pc:docMk/>
            <pc:sldMk cId="780237191" sldId="298"/>
            <ac:picMk id="11" creationId="{4DF17141-05AD-92AC-855C-0DDD1575FCE5}"/>
          </ac:picMkLst>
        </pc:picChg>
        <pc:cxnChg chg="add">
          <ac:chgData name="Vesna Livrinova" userId="facf3efafe10732b" providerId="LiveId" clId="{2CD3047F-9A9A-4291-8C7C-5BE9CC54DE51}" dt="2024-11-10T18:11:59.217" v="98" actId="26606"/>
          <ac:cxnSpMkLst>
            <pc:docMk/>
            <pc:sldMk cId="780237191" sldId="298"/>
            <ac:cxnSpMk id="16" creationId="{24A7CC8F-56A6-423D-B67A-8BA89D3EC911}"/>
          </ac:cxnSpMkLst>
        </pc:cxnChg>
        <pc:cxnChg chg="add">
          <ac:chgData name="Vesna Livrinova" userId="facf3efafe10732b" providerId="LiveId" clId="{2CD3047F-9A9A-4291-8C7C-5BE9CC54DE51}" dt="2024-11-10T18:11:59.217" v="98" actId="26606"/>
          <ac:cxnSpMkLst>
            <pc:docMk/>
            <pc:sldMk cId="780237191" sldId="298"/>
            <ac:cxnSpMk id="20" creationId="{AE347B62-986C-40A3-91EC-A55DC10EAA67}"/>
          </ac:cxnSpMkLst>
        </pc:cxnChg>
      </pc:sldChg>
      <pc:sldChg chg="addSp modSp new del mod modAnim">
        <pc:chgData name="Vesna Livrinova" userId="facf3efafe10732b" providerId="LiveId" clId="{2CD3047F-9A9A-4291-8C7C-5BE9CC54DE51}" dt="2024-11-10T18:13:55.680" v="110" actId="2696"/>
        <pc:sldMkLst>
          <pc:docMk/>
          <pc:sldMk cId="2450218090" sldId="302"/>
        </pc:sldMkLst>
        <pc:picChg chg="add mod">
          <ac:chgData name="Vesna Livrinova" userId="facf3efafe10732b" providerId="LiveId" clId="{2CD3047F-9A9A-4291-8C7C-5BE9CC54DE51}" dt="2024-11-10T16:43:53.422" v="64" actId="14100"/>
          <ac:picMkLst>
            <pc:docMk/>
            <pc:sldMk cId="2450218090" sldId="302"/>
            <ac:picMk id="2" creationId="{547EF373-97F2-3AD6-D4B6-570C98CFF338}"/>
          </ac:picMkLst>
        </pc:picChg>
        <pc:picChg chg="add mod">
          <ac:chgData name="Vesna Livrinova" userId="facf3efafe10732b" providerId="LiveId" clId="{2CD3047F-9A9A-4291-8C7C-5BE9CC54DE51}" dt="2024-11-10T16:45:35.528" v="78" actId="14100"/>
          <ac:picMkLst>
            <pc:docMk/>
            <pc:sldMk cId="2450218090" sldId="302"/>
            <ac:picMk id="3" creationId="{40D3E373-5D52-F665-30EF-3F3E4F1B7FFA}"/>
          </ac:picMkLst>
        </pc:picChg>
      </pc:sldChg>
      <pc:sldChg chg="addSp modSp new mod">
        <pc:chgData name="Vesna Livrinova" userId="facf3efafe10732b" providerId="LiveId" clId="{2CD3047F-9A9A-4291-8C7C-5BE9CC54DE51}" dt="2024-11-10T18:12:52.931" v="109" actId="14100"/>
        <pc:sldMkLst>
          <pc:docMk/>
          <pc:sldMk cId="2766816572" sldId="303"/>
        </pc:sldMkLst>
        <pc:picChg chg="add mod">
          <ac:chgData name="Vesna Livrinova" userId="facf3efafe10732b" providerId="LiveId" clId="{2CD3047F-9A9A-4291-8C7C-5BE9CC54DE51}" dt="2024-11-10T18:12:45.417" v="107" actId="1076"/>
          <ac:picMkLst>
            <pc:docMk/>
            <pc:sldMk cId="2766816572" sldId="303"/>
            <ac:picMk id="3" creationId="{925DC69F-9C1D-7894-03A9-467BBE916F83}"/>
          </ac:picMkLst>
        </pc:picChg>
        <pc:picChg chg="add mod">
          <ac:chgData name="Vesna Livrinova" userId="facf3efafe10732b" providerId="LiveId" clId="{2CD3047F-9A9A-4291-8C7C-5BE9CC54DE51}" dt="2024-11-10T18:12:52.931" v="109" actId="14100"/>
          <ac:picMkLst>
            <pc:docMk/>
            <pc:sldMk cId="2766816572" sldId="303"/>
            <ac:picMk id="5" creationId="{0FCD0675-552F-34D1-B077-57117A0BD806}"/>
          </ac:picMkLst>
        </pc:picChg>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5A8E14-5670-4E27-A974-EC21A90AD29B}"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114331B0-6AB3-44F2-A655-DF7945C36CE6}">
      <dgm:prSet/>
      <dgm:spPr/>
      <dgm:t>
        <a:bodyPr/>
        <a:lstStyle/>
        <a:p>
          <a:r>
            <a:rPr lang="en-US" b="0" i="0" dirty="0"/>
            <a:t>the rate of about 250,000 nerve cells per minute</a:t>
          </a:r>
          <a:endParaRPr lang="en-US" dirty="0"/>
        </a:p>
      </dgm:t>
    </dgm:pt>
    <dgm:pt modelId="{6D5EDAE2-0BB9-46CF-A2F7-47B2AD9BF3E2}" type="parTrans" cxnId="{E427F9C5-3278-432F-B2A0-9D5339FA8C8F}">
      <dgm:prSet/>
      <dgm:spPr/>
      <dgm:t>
        <a:bodyPr/>
        <a:lstStyle/>
        <a:p>
          <a:endParaRPr lang="en-US"/>
        </a:p>
      </dgm:t>
    </dgm:pt>
    <dgm:pt modelId="{CF9FF804-B835-4E03-9107-E45CDD16C04A}" type="sibTrans" cxnId="{E427F9C5-3278-432F-B2A0-9D5339FA8C8F}">
      <dgm:prSet/>
      <dgm:spPr/>
      <dgm:t>
        <a:bodyPr/>
        <a:lstStyle/>
        <a:p>
          <a:endParaRPr lang="en-US"/>
        </a:p>
      </dgm:t>
    </dgm:pt>
    <dgm:pt modelId="{F6F24B91-1953-4B6C-B659-82C774233E16}">
      <dgm:prSet/>
      <dgm:spPr/>
      <dgm:t>
        <a:bodyPr/>
        <a:lstStyle/>
        <a:p>
          <a:r>
            <a:rPr lang="en-US" b="0" i="0" dirty="0"/>
            <a:t>the brain's 100 trillion or so </a:t>
          </a:r>
          <a:r>
            <a:rPr lang="en-US" b="1" i="0" dirty="0">
              <a:solidFill>
                <a:srgbClr val="FF0000"/>
              </a:solidFill>
            </a:rPr>
            <a:t>interconnections</a:t>
          </a:r>
          <a:r>
            <a:rPr lang="en-US" b="0" i="0" dirty="0"/>
            <a:t> provide the physical basis for its speed and sophistication</a:t>
          </a:r>
          <a:endParaRPr lang="en-US" dirty="0"/>
        </a:p>
      </dgm:t>
    </dgm:pt>
    <dgm:pt modelId="{69F0C48F-61D3-4194-92C1-AA00C6A9159C}" type="parTrans" cxnId="{895A9071-232D-478C-9A07-F49D921FEFF6}">
      <dgm:prSet/>
      <dgm:spPr/>
      <dgm:t>
        <a:bodyPr/>
        <a:lstStyle/>
        <a:p>
          <a:endParaRPr lang="en-US"/>
        </a:p>
      </dgm:t>
    </dgm:pt>
    <dgm:pt modelId="{E4CCF0FE-3827-4AC9-8D9F-DA1E1E975D96}" type="sibTrans" cxnId="{895A9071-232D-478C-9A07-F49D921FEFF6}">
      <dgm:prSet/>
      <dgm:spPr/>
      <dgm:t>
        <a:bodyPr/>
        <a:lstStyle/>
        <a:p>
          <a:endParaRPr lang="en-US"/>
        </a:p>
      </dgm:t>
    </dgm:pt>
    <dgm:pt modelId="{0A157E27-71C8-411F-A6B3-9BB75B59E82A}">
      <dgm:prSet/>
      <dgm:spPr/>
      <dgm:t>
        <a:bodyPr/>
        <a:lstStyle/>
        <a:p>
          <a:r>
            <a:rPr lang="en-US" b="0" i="0" dirty="0"/>
            <a:t>does the genetic material of the fertilized egg </a:t>
          </a:r>
          <a:r>
            <a:rPr lang="en-US" b="1" i="0" dirty="0">
              <a:solidFill>
                <a:srgbClr val="FF0000"/>
              </a:solidFill>
            </a:rPr>
            <a:t>already contain a full set of building specifications</a:t>
          </a:r>
          <a:r>
            <a:rPr lang="en-US" b="0" i="0" dirty="0"/>
            <a:t> for the human brain? </a:t>
          </a:r>
          <a:endParaRPr lang="en-US" dirty="0"/>
        </a:p>
      </dgm:t>
    </dgm:pt>
    <dgm:pt modelId="{0D711734-E9A3-49E6-9644-D3DCC800DE27}" type="parTrans" cxnId="{A3128A69-5495-4FF1-A0DA-3E50B26603D9}">
      <dgm:prSet/>
      <dgm:spPr/>
      <dgm:t>
        <a:bodyPr/>
        <a:lstStyle/>
        <a:p>
          <a:endParaRPr lang="en-US"/>
        </a:p>
      </dgm:t>
    </dgm:pt>
    <dgm:pt modelId="{26BB5779-3A8C-4A5C-9A2D-C32B052131FE}" type="sibTrans" cxnId="{A3128A69-5495-4FF1-A0DA-3E50B26603D9}">
      <dgm:prSet/>
      <dgm:spPr/>
      <dgm:t>
        <a:bodyPr/>
        <a:lstStyle/>
        <a:p>
          <a:endParaRPr lang="en-US"/>
        </a:p>
      </dgm:t>
    </dgm:pt>
    <dgm:pt modelId="{292886E0-95DE-47C5-A9A8-3D39F6D5CDEB}">
      <dgm:prSet/>
      <dgm:spPr/>
      <dgm:t>
        <a:bodyPr/>
        <a:lstStyle/>
        <a:p>
          <a:r>
            <a:rPr lang="en-US" b="1" i="0" dirty="0">
              <a:solidFill>
                <a:srgbClr val="FF0000"/>
              </a:solidFill>
            </a:rPr>
            <a:t>the set of instructions is so closed and specific</a:t>
          </a:r>
        </a:p>
        <a:p>
          <a:r>
            <a:rPr lang="en-US" b="1" i="0" dirty="0">
              <a:solidFill>
                <a:srgbClr val="FF0000"/>
              </a:solidFill>
              <a:latin typeface="Calibri" panose="020F0502020204030204" pitchFamily="34" charset="0"/>
              <a:cs typeface="Calibri" panose="020F0502020204030204" pitchFamily="34" charset="0"/>
            </a:rPr>
            <a:t>? </a:t>
          </a:r>
          <a:r>
            <a:rPr lang="en-US" b="0" i="0" dirty="0"/>
            <a:t>chance or random mutations </a:t>
          </a:r>
        </a:p>
        <a:p>
          <a:r>
            <a:rPr lang="en-US" b="1" i="0" dirty="0">
              <a:solidFill>
                <a:srgbClr val="FF0000"/>
              </a:solidFill>
              <a:latin typeface="Calibri" panose="020F0502020204030204" pitchFamily="34" charset="0"/>
              <a:cs typeface="Calibri" panose="020F0502020204030204" pitchFamily="34" charset="0"/>
            </a:rPr>
            <a:t>? </a:t>
          </a:r>
          <a:r>
            <a:rPr lang="en-US" b="0" i="0" dirty="0"/>
            <a:t>the influence of the environment have played a role</a:t>
          </a:r>
          <a:endParaRPr lang="en-US" dirty="0"/>
        </a:p>
      </dgm:t>
    </dgm:pt>
    <dgm:pt modelId="{A2AF18C4-46AD-42F0-8564-CE6E2711600C}" type="parTrans" cxnId="{5988583A-3EBD-46DB-8A75-793EA5D22EF5}">
      <dgm:prSet/>
      <dgm:spPr/>
      <dgm:t>
        <a:bodyPr/>
        <a:lstStyle/>
        <a:p>
          <a:endParaRPr lang="en-US"/>
        </a:p>
      </dgm:t>
    </dgm:pt>
    <dgm:pt modelId="{42BEDCD3-66D8-492E-8B78-20FB0226ACFC}" type="sibTrans" cxnId="{5988583A-3EBD-46DB-8A75-793EA5D22EF5}">
      <dgm:prSet/>
      <dgm:spPr/>
      <dgm:t>
        <a:bodyPr/>
        <a:lstStyle/>
        <a:p>
          <a:endParaRPr lang="en-US"/>
        </a:p>
      </dgm:t>
    </dgm:pt>
    <dgm:pt modelId="{CAA55DF7-E934-478C-9892-D460C313D419}" type="pres">
      <dgm:prSet presAssocID="{2E5A8E14-5670-4E27-A974-EC21A90AD29B}" presName="vert0" presStyleCnt="0">
        <dgm:presLayoutVars>
          <dgm:dir/>
          <dgm:animOne val="branch"/>
          <dgm:animLvl val="lvl"/>
        </dgm:presLayoutVars>
      </dgm:prSet>
      <dgm:spPr/>
    </dgm:pt>
    <dgm:pt modelId="{A733F6E2-1683-43E9-8360-7FAB5D393DCF}" type="pres">
      <dgm:prSet presAssocID="{114331B0-6AB3-44F2-A655-DF7945C36CE6}" presName="thickLine" presStyleLbl="alignNode1" presStyleIdx="0" presStyleCnt="4"/>
      <dgm:spPr/>
    </dgm:pt>
    <dgm:pt modelId="{6CCEA78E-6B3A-4EF9-87D6-542BFFA2F285}" type="pres">
      <dgm:prSet presAssocID="{114331B0-6AB3-44F2-A655-DF7945C36CE6}" presName="horz1" presStyleCnt="0"/>
      <dgm:spPr/>
    </dgm:pt>
    <dgm:pt modelId="{C7A5BC88-7881-42FE-B436-1D0F9525354C}" type="pres">
      <dgm:prSet presAssocID="{114331B0-6AB3-44F2-A655-DF7945C36CE6}" presName="tx1" presStyleLbl="revTx" presStyleIdx="0" presStyleCnt="4" custScaleY="59225"/>
      <dgm:spPr/>
    </dgm:pt>
    <dgm:pt modelId="{8D5D26C7-CFD8-4348-A086-8F7ABDE42249}" type="pres">
      <dgm:prSet presAssocID="{114331B0-6AB3-44F2-A655-DF7945C36CE6}" presName="vert1" presStyleCnt="0"/>
      <dgm:spPr/>
    </dgm:pt>
    <dgm:pt modelId="{0C827246-8D5B-4CA6-876D-C2A75578D63E}" type="pres">
      <dgm:prSet presAssocID="{F6F24B91-1953-4B6C-B659-82C774233E16}" presName="thickLine" presStyleLbl="alignNode1" presStyleIdx="1" presStyleCnt="4"/>
      <dgm:spPr/>
    </dgm:pt>
    <dgm:pt modelId="{FBCA83A8-A8BF-4750-8A1A-016DF2C4138E}" type="pres">
      <dgm:prSet presAssocID="{F6F24B91-1953-4B6C-B659-82C774233E16}" presName="horz1" presStyleCnt="0"/>
      <dgm:spPr/>
    </dgm:pt>
    <dgm:pt modelId="{99A7348E-FAB3-4988-981F-E2D4C5BDB895}" type="pres">
      <dgm:prSet presAssocID="{F6F24B91-1953-4B6C-B659-82C774233E16}" presName="tx1" presStyleLbl="revTx" presStyleIdx="1" presStyleCnt="4"/>
      <dgm:spPr/>
    </dgm:pt>
    <dgm:pt modelId="{1B493823-E337-4306-A7AA-FB14DD0364F1}" type="pres">
      <dgm:prSet presAssocID="{F6F24B91-1953-4B6C-B659-82C774233E16}" presName="vert1" presStyleCnt="0"/>
      <dgm:spPr/>
    </dgm:pt>
    <dgm:pt modelId="{E36CFD1D-5FB6-4CDF-873A-127471D4AFF6}" type="pres">
      <dgm:prSet presAssocID="{0A157E27-71C8-411F-A6B3-9BB75B59E82A}" presName="thickLine" presStyleLbl="alignNode1" presStyleIdx="2" presStyleCnt="4"/>
      <dgm:spPr/>
    </dgm:pt>
    <dgm:pt modelId="{16854AE9-37B6-4494-BDDD-474F37197B43}" type="pres">
      <dgm:prSet presAssocID="{0A157E27-71C8-411F-A6B3-9BB75B59E82A}" presName="horz1" presStyleCnt="0"/>
      <dgm:spPr/>
    </dgm:pt>
    <dgm:pt modelId="{1CD7F3BE-AE99-431A-885B-AC3C7064BA41}" type="pres">
      <dgm:prSet presAssocID="{0A157E27-71C8-411F-A6B3-9BB75B59E82A}" presName="tx1" presStyleLbl="revTx" presStyleIdx="2" presStyleCnt="4"/>
      <dgm:spPr/>
    </dgm:pt>
    <dgm:pt modelId="{B580A9E7-00D1-499E-B5F3-08034D49B7B5}" type="pres">
      <dgm:prSet presAssocID="{0A157E27-71C8-411F-A6B3-9BB75B59E82A}" presName="vert1" presStyleCnt="0"/>
      <dgm:spPr/>
    </dgm:pt>
    <dgm:pt modelId="{4F668C06-DF15-46AC-B82B-F536DC699867}" type="pres">
      <dgm:prSet presAssocID="{292886E0-95DE-47C5-A9A8-3D39F6D5CDEB}" presName="thickLine" presStyleLbl="alignNode1" presStyleIdx="3" presStyleCnt="4"/>
      <dgm:spPr/>
    </dgm:pt>
    <dgm:pt modelId="{8340CB81-D855-4DDD-8AB4-1426BBEEA8A8}" type="pres">
      <dgm:prSet presAssocID="{292886E0-95DE-47C5-A9A8-3D39F6D5CDEB}" presName="horz1" presStyleCnt="0"/>
      <dgm:spPr/>
    </dgm:pt>
    <dgm:pt modelId="{FD3341D2-21E2-4F20-B6A8-6B0B92F51DF1}" type="pres">
      <dgm:prSet presAssocID="{292886E0-95DE-47C5-A9A8-3D39F6D5CDEB}" presName="tx1" presStyleLbl="revTx" presStyleIdx="3" presStyleCnt="4"/>
      <dgm:spPr/>
    </dgm:pt>
    <dgm:pt modelId="{A5C70B9C-FA67-4CDA-8ED3-C974104902C7}" type="pres">
      <dgm:prSet presAssocID="{292886E0-95DE-47C5-A9A8-3D39F6D5CDEB}" presName="vert1" presStyleCnt="0"/>
      <dgm:spPr/>
    </dgm:pt>
  </dgm:ptLst>
  <dgm:cxnLst>
    <dgm:cxn modelId="{F9E44428-309E-41A5-A380-1CE712D16B31}" type="presOf" srcId="{114331B0-6AB3-44F2-A655-DF7945C36CE6}" destId="{C7A5BC88-7881-42FE-B436-1D0F9525354C}" srcOrd="0" destOrd="0" presId="urn:microsoft.com/office/officeart/2008/layout/LinedList"/>
    <dgm:cxn modelId="{5988583A-3EBD-46DB-8A75-793EA5D22EF5}" srcId="{2E5A8E14-5670-4E27-A974-EC21A90AD29B}" destId="{292886E0-95DE-47C5-A9A8-3D39F6D5CDEB}" srcOrd="3" destOrd="0" parTransId="{A2AF18C4-46AD-42F0-8564-CE6E2711600C}" sibTransId="{42BEDCD3-66D8-492E-8B78-20FB0226ACFC}"/>
    <dgm:cxn modelId="{EAE7A061-CDBF-4359-9D25-023EA59352CA}" type="presOf" srcId="{292886E0-95DE-47C5-A9A8-3D39F6D5CDEB}" destId="{FD3341D2-21E2-4F20-B6A8-6B0B92F51DF1}" srcOrd="0" destOrd="0" presId="urn:microsoft.com/office/officeart/2008/layout/LinedList"/>
    <dgm:cxn modelId="{84781943-8164-483A-ABAB-663187525100}" type="presOf" srcId="{F6F24B91-1953-4B6C-B659-82C774233E16}" destId="{99A7348E-FAB3-4988-981F-E2D4C5BDB895}" srcOrd="0" destOrd="0" presId="urn:microsoft.com/office/officeart/2008/layout/LinedList"/>
    <dgm:cxn modelId="{21C0B068-77B3-4BD3-86D7-8F9BF7BE7B8B}" type="presOf" srcId="{0A157E27-71C8-411F-A6B3-9BB75B59E82A}" destId="{1CD7F3BE-AE99-431A-885B-AC3C7064BA41}" srcOrd="0" destOrd="0" presId="urn:microsoft.com/office/officeart/2008/layout/LinedList"/>
    <dgm:cxn modelId="{A3128A69-5495-4FF1-A0DA-3E50B26603D9}" srcId="{2E5A8E14-5670-4E27-A974-EC21A90AD29B}" destId="{0A157E27-71C8-411F-A6B3-9BB75B59E82A}" srcOrd="2" destOrd="0" parTransId="{0D711734-E9A3-49E6-9644-D3DCC800DE27}" sibTransId="{26BB5779-3A8C-4A5C-9A2D-C32B052131FE}"/>
    <dgm:cxn modelId="{895A9071-232D-478C-9A07-F49D921FEFF6}" srcId="{2E5A8E14-5670-4E27-A974-EC21A90AD29B}" destId="{F6F24B91-1953-4B6C-B659-82C774233E16}" srcOrd="1" destOrd="0" parTransId="{69F0C48F-61D3-4194-92C1-AA00C6A9159C}" sibTransId="{E4CCF0FE-3827-4AC9-8D9F-DA1E1E975D96}"/>
    <dgm:cxn modelId="{E427F9C5-3278-432F-B2A0-9D5339FA8C8F}" srcId="{2E5A8E14-5670-4E27-A974-EC21A90AD29B}" destId="{114331B0-6AB3-44F2-A655-DF7945C36CE6}" srcOrd="0" destOrd="0" parTransId="{6D5EDAE2-0BB9-46CF-A2F7-47B2AD9BF3E2}" sibTransId="{CF9FF804-B835-4E03-9107-E45CDD16C04A}"/>
    <dgm:cxn modelId="{94CAECE4-FE49-46CD-94A2-5D3A1B6CDED8}" type="presOf" srcId="{2E5A8E14-5670-4E27-A974-EC21A90AD29B}" destId="{CAA55DF7-E934-478C-9892-D460C313D419}" srcOrd="0" destOrd="0" presId="urn:microsoft.com/office/officeart/2008/layout/LinedList"/>
    <dgm:cxn modelId="{282D4606-361C-436B-809C-11E0A1575CF6}" type="presParOf" srcId="{CAA55DF7-E934-478C-9892-D460C313D419}" destId="{A733F6E2-1683-43E9-8360-7FAB5D393DCF}" srcOrd="0" destOrd="0" presId="urn:microsoft.com/office/officeart/2008/layout/LinedList"/>
    <dgm:cxn modelId="{2ED7F90B-0F40-4CE9-AFB4-85068CD19ADB}" type="presParOf" srcId="{CAA55DF7-E934-478C-9892-D460C313D419}" destId="{6CCEA78E-6B3A-4EF9-87D6-542BFFA2F285}" srcOrd="1" destOrd="0" presId="urn:microsoft.com/office/officeart/2008/layout/LinedList"/>
    <dgm:cxn modelId="{37A7685E-4103-4C5F-9E5C-837C982D0C1C}" type="presParOf" srcId="{6CCEA78E-6B3A-4EF9-87D6-542BFFA2F285}" destId="{C7A5BC88-7881-42FE-B436-1D0F9525354C}" srcOrd="0" destOrd="0" presId="urn:microsoft.com/office/officeart/2008/layout/LinedList"/>
    <dgm:cxn modelId="{F086B4FF-3075-4F87-8B2A-418AD86EA31C}" type="presParOf" srcId="{6CCEA78E-6B3A-4EF9-87D6-542BFFA2F285}" destId="{8D5D26C7-CFD8-4348-A086-8F7ABDE42249}" srcOrd="1" destOrd="0" presId="urn:microsoft.com/office/officeart/2008/layout/LinedList"/>
    <dgm:cxn modelId="{3E997A09-2E86-499A-996F-DE76F03D49D1}" type="presParOf" srcId="{CAA55DF7-E934-478C-9892-D460C313D419}" destId="{0C827246-8D5B-4CA6-876D-C2A75578D63E}" srcOrd="2" destOrd="0" presId="urn:microsoft.com/office/officeart/2008/layout/LinedList"/>
    <dgm:cxn modelId="{57393CA0-681B-457F-AD74-A374FCCBB6FD}" type="presParOf" srcId="{CAA55DF7-E934-478C-9892-D460C313D419}" destId="{FBCA83A8-A8BF-4750-8A1A-016DF2C4138E}" srcOrd="3" destOrd="0" presId="urn:microsoft.com/office/officeart/2008/layout/LinedList"/>
    <dgm:cxn modelId="{98E19A25-0B13-490F-9617-AD7B48D7FCD7}" type="presParOf" srcId="{FBCA83A8-A8BF-4750-8A1A-016DF2C4138E}" destId="{99A7348E-FAB3-4988-981F-E2D4C5BDB895}" srcOrd="0" destOrd="0" presId="urn:microsoft.com/office/officeart/2008/layout/LinedList"/>
    <dgm:cxn modelId="{AE7D0873-5195-4107-9986-371757EE9288}" type="presParOf" srcId="{FBCA83A8-A8BF-4750-8A1A-016DF2C4138E}" destId="{1B493823-E337-4306-A7AA-FB14DD0364F1}" srcOrd="1" destOrd="0" presId="urn:microsoft.com/office/officeart/2008/layout/LinedList"/>
    <dgm:cxn modelId="{1D4F50E7-4A8E-4425-8750-0BE057070094}" type="presParOf" srcId="{CAA55DF7-E934-478C-9892-D460C313D419}" destId="{E36CFD1D-5FB6-4CDF-873A-127471D4AFF6}" srcOrd="4" destOrd="0" presId="urn:microsoft.com/office/officeart/2008/layout/LinedList"/>
    <dgm:cxn modelId="{6103305E-A5CD-4654-A483-47385D322E65}" type="presParOf" srcId="{CAA55DF7-E934-478C-9892-D460C313D419}" destId="{16854AE9-37B6-4494-BDDD-474F37197B43}" srcOrd="5" destOrd="0" presId="urn:microsoft.com/office/officeart/2008/layout/LinedList"/>
    <dgm:cxn modelId="{6C70C4DB-1F29-4706-B431-7CD0F740D82F}" type="presParOf" srcId="{16854AE9-37B6-4494-BDDD-474F37197B43}" destId="{1CD7F3BE-AE99-431A-885B-AC3C7064BA41}" srcOrd="0" destOrd="0" presId="urn:microsoft.com/office/officeart/2008/layout/LinedList"/>
    <dgm:cxn modelId="{B54118A5-340F-4103-8B8A-D98930D20AB5}" type="presParOf" srcId="{16854AE9-37B6-4494-BDDD-474F37197B43}" destId="{B580A9E7-00D1-499E-B5F3-08034D49B7B5}" srcOrd="1" destOrd="0" presId="urn:microsoft.com/office/officeart/2008/layout/LinedList"/>
    <dgm:cxn modelId="{E0AB2724-0B6D-4D22-A9A8-A116F4094849}" type="presParOf" srcId="{CAA55DF7-E934-478C-9892-D460C313D419}" destId="{4F668C06-DF15-46AC-B82B-F536DC699867}" srcOrd="6" destOrd="0" presId="urn:microsoft.com/office/officeart/2008/layout/LinedList"/>
    <dgm:cxn modelId="{997865F3-903F-4A4C-9D6D-026C59F3DAD4}" type="presParOf" srcId="{CAA55DF7-E934-478C-9892-D460C313D419}" destId="{8340CB81-D855-4DDD-8AB4-1426BBEEA8A8}" srcOrd="7" destOrd="0" presId="urn:microsoft.com/office/officeart/2008/layout/LinedList"/>
    <dgm:cxn modelId="{813D55EB-B440-465B-807A-29A0A7AC0CEE}" type="presParOf" srcId="{8340CB81-D855-4DDD-8AB4-1426BBEEA8A8}" destId="{FD3341D2-21E2-4F20-B6A8-6B0B92F51DF1}" srcOrd="0" destOrd="0" presId="urn:microsoft.com/office/officeart/2008/layout/LinedList"/>
    <dgm:cxn modelId="{77275911-CAAA-4839-BFF3-0F0898BCACD2}" type="presParOf" srcId="{8340CB81-D855-4DDD-8AB4-1426BBEEA8A8}" destId="{A5C70B9C-FA67-4CDA-8ED3-C974104902C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7E54EB9-BF76-48CA-9F02-A793D3EACFC1}"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8F847B1E-4692-44BB-83EA-84C4CF9F9351}">
      <dgm:prSet/>
      <dgm:spPr/>
      <dgm:t>
        <a:bodyPr/>
        <a:lstStyle/>
        <a:p>
          <a:r>
            <a:rPr lang="en-US" b="1" dirty="0">
              <a:solidFill>
                <a:srgbClr val="FF0000"/>
              </a:solidFill>
            </a:rPr>
            <a:t>isolated head anteflexion, overlapping cranial sutures, head circumference</a:t>
          </a:r>
        </a:p>
      </dgm:t>
    </dgm:pt>
    <dgm:pt modelId="{AB60D292-C008-41DA-BB46-6D3A2BC42B7D}" type="parTrans" cxnId="{AE77E6E4-8C8C-4E44-B085-13AB88AEBB82}">
      <dgm:prSet/>
      <dgm:spPr/>
      <dgm:t>
        <a:bodyPr/>
        <a:lstStyle/>
        <a:p>
          <a:endParaRPr lang="en-US"/>
        </a:p>
      </dgm:t>
    </dgm:pt>
    <dgm:pt modelId="{3CAE8F6E-FE86-449E-B823-F00E0C50C012}" type="sibTrans" cxnId="{AE77E6E4-8C8C-4E44-B085-13AB88AEBB82}">
      <dgm:prSet/>
      <dgm:spPr/>
      <dgm:t>
        <a:bodyPr/>
        <a:lstStyle/>
        <a:p>
          <a:endParaRPr lang="en-US"/>
        </a:p>
      </dgm:t>
    </dgm:pt>
    <dgm:pt modelId="{86797CB4-2AA3-4A39-8587-0FD37E0D6B15}">
      <dgm:prSet/>
      <dgm:spPr/>
      <dgm:t>
        <a:bodyPr/>
        <a:lstStyle/>
        <a:p>
          <a:r>
            <a:rPr lang="en-US" dirty="0">
              <a:solidFill>
                <a:srgbClr val="00B050"/>
              </a:solidFill>
            </a:rPr>
            <a:t>isolated eye blinking, facial alterations, mouth opening (yawning or mouthing)</a:t>
          </a:r>
        </a:p>
      </dgm:t>
    </dgm:pt>
    <dgm:pt modelId="{7F212202-047B-4843-922B-703844B0A3F1}" type="parTrans" cxnId="{C1E3B1AC-BE96-489C-8369-F4F7174F048B}">
      <dgm:prSet/>
      <dgm:spPr/>
      <dgm:t>
        <a:bodyPr/>
        <a:lstStyle/>
        <a:p>
          <a:endParaRPr lang="en-US"/>
        </a:p>
      </dgm:t>
    </dgm:pt>
    <dgm:pt modelId="{077929BD-3F7D-4B23-AD93-6651F709958F}" type="sibTrans" cxnId="{C1E3B1AC-BE96-489C-8369-F4F7174F048B}">
      <dgm:prSet/>
      <dgm:spPr/>
      <dgm:t>
        <a:bodyPr/>
        <a:lstStyle/>
        <a:p>
          <a:endParaRPr lang="en-US"/>
        </a:p>
      </dgm:t>
    </dgm:pt>
    <dgm:pt modelId="{929D31A8-DE5C-435A-8B1D-D96D85FB152C}">
      <dgm:prSet custT="1"/>
      <dgm:spPr/>
      <dgm:t>
        <a:bodyPr/>
        <a:lstStyle/>
        <a:p>
          <a:r>
            <a:rPr lang="en-US" sz="2800" b="1" dirty="0">
              <a:solidFill>
                <a:srgbClr val="0070C0"/>
              </a:solidFill>
            </a:rPr>
            <a:t>isolated hand and leg movements and thumb position</a:t>
          </a:r>
        </a:p>
      </dgm:t>
    </dgm:pt>
    <dgm:pt modelId="{34658A4B-CEB7-42CB-A58C-9334D62F2F59}" type="parTrans" cxnId="{4AD8A776-198A-4F74-92AF-EA98C21FD9B5}">
      <dgm:prSet/>
      <dgm:spPr/>
      <dgm:t>
        <a:bodyPr/>
        <a:lstStyle/>
        <a:p>
          <a:endParaRPr lang="en-US"/>
        </a:p>
      </dgm:t>
    </dgm:pt>
    <dgm:pt modelId="{64D42151-DE19-425C-AC2F-0756C510BD58}" type="sibTrans" cxnId="{4AD8A776-198A-4F74-92AF-EA98C21FD9B5}">
      <dgm:prSet/>
      <dgm:spPr/>
      <dgm:t>
        <a:bodyPr/>
        <a:lstStyle/>
        <a:p>
          <a:endParaRPr lang="en-US"/>
        </a:p>
      </dgm:t>
    </dgm:pt>
    <dgm:pt modelId="{512AB3BD-0226-47EC-9691-262B1C2E4DE7}">
      <dgm:prSet/>
      <dgm:spPr/>
      <dgm:t>
        <a:bodyPr/>
        <a:lstStyle/>
        <a:p>
          <a:r>
            <a:rPr lang="en-US" dirty="0"/>
            <a:t>Gestalt perception of</a:t>
          </a:r>
        </a:p>
      </dgm:t>
    </dgm:pt>
    <dgm:pt modelId="{D35B8A4D-95E2-4CA0-B3E4-EB852177D52D}" type="parTrans" cxnId="{BAEF59B5-0512-4776-99CB-D502E126700E}">
      <dgm:prSet/>
      <dgm:spPr/>
      <dgm:t>
        <a:bodyPr/>
        <a:lstStyle/>
        <a:p>
          <a:endParaRPr lang="en-US"/>
        </a:p>
      </dgm:t>
    </dgm:pt>
    <dgm:pt modelId="{CC3ADD5C-A6B5-4FBC-93E1-DCA58EAA66E6}" type="sibTrans" cxnId="{BAEF59B5-0512-4776-99CB-D502E126700E}">
      <dgm:prSet/>
      <dgm:spPr/>
      <dgm:t>
        <a:bodyPr/>
        <a:lstStyle/>
        <a:p>
          <a:endParaRPr lang="en-US"/>
        </a:p>
      </dgm:t>
    </dgm:pt>
    <dgm:pt modelId="{3B7F0C68-3437-4F39-A713-2F56A2341280}">
      <dgm:prSet/>
      <dgm:spPr/>
      <dgm:t>
        <a:bodyPr/>
        <a:lstStyle/>
        <a:p>
          <a:r>
            <a:rPr lang="en-US" b="1" dirty="0">
              <a:solidFill>
                <a:srgbClr val="7030A0"/>
              </a:solidFill>
            </a:rPr>
            <a:t>GMs (overall perception of the body and limb movements with their qualitative assessment)</a:t>
          </a:r>
        </a:p>
      </dgm:t>
    </dgm:pt>
    <dgm:pt modelId="{D53A989F-B57F-4BB5-9917-4465066B6E09}" type="parTrans" cxnId="{B8B166AC-469D-4BA7-99A0-AA2C8208EFB8}">
      <dgm:prSet/>
      <dgm:spPr/>
      <dgm:t>
        <a:bodyPr/>
        <a:lstStyle/>
        <a:p>
          <a:endParaRPr lang="en-US"/>
        </a:p>
      </dgm:t>
    </dgm:pt>
    <dgm:pt modelId="{639EFEE2-D42C-495B-8C9F-F329252593CA}" type="sibTrans" cxnId="{B8B166AC-469D-4BA7-99A0-AA2C8208EFB8}">
      <dgm:prSet/>
      <dgm:spPr/>
      <dgm:t>
        <a:bodyPr/>
        <a:lstStyle/>
        <a:p>
          <a:endParaRPr lang="en-US"/>
        </a:p>
      </dgm:t>
    </dgm:pt>
    <dgm:pt modelId="{B3085A66-96EC-4F1A-96B2-A035E1B7BE8A}" type="pres">
      <dgm:prSet presAssocID="{D7E54EB9-BF76-48CA-9F02-A793D3EACFC1}" presName="vert0" presStyleCnt="0">
        <dgm:presLayoutVars>
          <dgm:dir/>
          <dgm:animOne val="branch"/>
          <dgm:animLvl val="lvl"/>
        </dgm:presLayoutVars>
      </dgm:prSet>
      <dgm:spPr/>
    </dgm:pt>
    <dgm:pt modelId="{0812DA03-CA98-4B16-896C-9ACA7C2B633D}" type="pres">
      <dgm:prSet presAssocID="{8F847B1E-4692-44BB-83EA-84C4CF9F9351}" presName="thickLine" presStyleLbl="alignNode1" presStyleIdx="0" presStyleCnt="5"/>
      <dgm:spPr/>
    </dgm:pt>
    <dgm:pt modelId="{616DA09B-B9A6-4024-A278-8114F7F9F5A6}" type="pres">
      <dgm:prSet presAssocID="{8F847B1E-4692-44BB-83EA-84C4CF9F9351}" presName="horz1" presStyleCnt="0"/>
      <dgm:spPr/>
    </dgm:pt>
    <dgm:pt modelId="{BBF2E6D8-8497-415E-A52C-9922E2B03963}" type="pres">
      <dgm:prSet presAssocID="{8F847B1E-4692-44BB-83EA-84C4CF9F9351}" presName="tx1" presStyleLbl="revTx" presStyleIdx="0" presStyleCnt="5"/>
      <dgm:spPr/>
    </dgm:pt>
    <dgm:pt modelId="{EDC8A67B-81FE-4AA8-8929-8A13E5E2EAF9}" type="pres">
      <dgm:prSet presAssocID="{8F847B1E-4692-44BB-83EA-84C4CF9F9351}" presName="vert1" presStyleCnt="0"/>
      <dgm:spPr/>
    </dgm:pt>
    <dgm:pt modelId="{2166796B-9A78-4A70-94C6-D577FA41548B}" type="pres">
      <dgm:prSet presAssocID="{86797CB4-2AA3-4A39-8587-0FD37E0D6B15}" presName="thickLine" presStyleLbl="alignNode1" presStyleIdx="1" presStyleCnt="5"/>
      <dgm:spPr/>
    </dgm:pt>
    <dgm:pt modelId="{0A16452E-8107-406F-B782-6168318DEED5}" type="pres">
      <dgm:prSet presAssocID="{86797CB4-2AA3-4A39-8587-0FD37E0D6B15}" presName="horz1" presStyleCnt="0"/>
      <dgm:spPr/>
    </dgm:pt>
    <dgm:pt modelId="{2D00BC18-D762-4873-BA4E-D556C7871FF4}" type="pres">
      <dgm:prSet presAssocID="{86797CB4-2AA3-4A39-8587-0FD37E0D6B15}" presName="tx1" presStyleLbl="revTx" presStyleIdx="1" presStyleCnt="5"/>
      <dgm:spPr/>
    </dgm:pt>
    <dgm:pt modelId="{0D69E9F2-BF5D-4949-955E-97DBDA8A93C2}" type="pres">
      <dgm:prSet presAssocID="{86797CB4-2AA3-4A39-8587-0FD37E0D6B15}" presName="vert1" presStyleCnt="0"/>
      <dgm:spPr/>
    </dgm:pt>
    <dgm:pt modelId="{450D80BA-F324-4095-9C1C-272D7C12B6B4}" type="pres">
      <dgm:prSet presAssocID="{929D31A8-DE5C-435A-8B1D-D96D85FB152C}" presName="thickLine" presStyleLbl="alignNode1" presStyleIdx="2" presStyleCnt="5"/>
      <dgm:spPr/>
    </dgm:pt>
    <dgm:pt modelId="{B4036F25-712C-47E9-B196-B099647DEFEA}" type="pres">
      <dgm:prSet presAssocID="{929D31A8-DE5C-435A-8B1D-D96D85FB152C}" presName="horz1" presStyleCnt="0"/>
      <dgm:spPr/>
    </dgm:pt>
    <dgm:pt modelId="{03440AEE-78DE-4DD9-9FFF-D319C3133118}" type="pres">
      <dgm:prSet presAssocID="{929D31A8-DE5C-435A-8B1D-D96D85FB152C}" presName="tx1" presStyleLbl="revTx" presStyleIdx="2" presStyleCnt="5"/>
      <dgm:spPr/>
    </dgm:pt>
    <dgm:pt modelId="{0C2CD2E2-AE14-49F9-BE26-162DFC40C312}" type="pres">
      <dgm:prSet presAssocID="{929D31A8-DE5C-435A-8B1D-D96D85FB152C}" presName="vert1" presStyleCnt="0"/>
      <dgm:spPr/>
    </dgm:pt>
    <dgm:pt modelId="{56B0AC3D-3F9E-4912-AF29-1EA020100AFE}" type="pres">
      <dgm:prSet presAssocID="{512AB3BD-0226-47EC-9691-262B1C2E4DE7}" presName="thickLine" presStyleLbl="alignNode1" presStyleIdx="3" presStyleCnt="5"/>
      <dgm:spPr/>
    </dgm:pt>
    <dgm:pt modelId="{B3EDEFA1-F601-4CA8-B890-7DD5F9BA0B1E}" type="pres">
      <dgm:prSet presAssocID="{512AB3BD-0226-47EC-9691-262B1C2E4DE7}" presName="horz1" presStyleCnt="0"/>
      <dgm:spPr/>
    </dgm:pt>
    <dgm:pt modelId="{90E2F6D2-CFCA-409D-ACE7-F02A78723E38}" type="pres">
      <dgm:prSet presAssocID="{512AB3BD-0226-47EC-9691-262B1C2E4DE7}" presName="tx1" presStyleLbl="revTx" presStyleIdx="3" presStyleCnt="5"/>
      <dgm:spPr/>
    </dgm:pt>
    <dgm:pt modelId="{0CC6665A-FA5A-40B9-9314-BE609E1D480F}" type="pres">
      <dgm:prSet presAssocID="{512AB3BD-0226-47EC-9691-262B1C2E4DE7}" presName="vert1" presStyleCnt="0"/>
      <dgm:spPr/>
    </dgm:pt>
    <dgm:pt modelId="{5571F189-05FE-4283-8B73-075D2152D032}" type="pres">
      <dgm:prSet presAssocID="{3B7F0C68-3437-4F39-A713-2F56A2341280}" presName="thickLine" presStyleLbl="alignNode1" presStyleIdx="4" presStyleCnt="5"/>
      <dgm:spPr/>
    </dgm:pt>
    <dgm:pt modelId="{403A99E9-966A-4CAB-AE66-586A8A00F697}" type="pres">
      <dgm:prSet presAssocID="{3B7F0C68-3437-4F39-A713-2F56A2341280}" presName="horz1" presStyleCnt="0"/>
      <dgm:spPr/>
    </dgm:pt>
    <dgm:pt modelId="{C5274A12-B59D-4BE3-81ED-3096FFA923A9}" type="pres">
      <dgm:prSet presAssocID="{3B7F0C68-3437-4F39-A713-2F56A2341280}" presName="tx1" presStyleLbl="revTx" presStyleIdx="4" presStyleCnt="5"/>
      <dgm:spPr/>
    </dgm:pt>
    <dgm:pt modelId="{48ACA52B-E67B-46EF-8D4D-6ACAEE2C2EAC}" type="pres">
      <dgm:prSet presAssocID="{3B7F0C68-3437-4F39-A713-2F56A2341280}" presName="vert1" presStyleCnt="0"/>
      <dgm:spPr/>
    </dgm:pt>
  </dgm:ptLst>
  <dgm:cxnLst>
    <dgm:cxn modelId="{86177F00-E0B1-48B1-9C77-BAFDB95FA995}" type="presOf" srcId="{8F847B1E-4692-44BB-83EA-84C4CF9F9351}" destId="{BBF2E6D8-8497-415E-A52C-9922E2B03963}" srcOrd="0" destOrd="0" presId="urn:microsoft.com/office/officeart/2008/layout/LinedList"/>
    <dgm:cxn modelId="{E37EB20B-B43B-4637-9E66-83B02D5D1993}" type="presOf" srcId="{3B7F0C68-3437-4F39-A713-2F56A2341280}" destId="{C5274A12-B59D-4BE3-81ED-3096FFA923A9}" srcOrd="0" destOrd="0" presId="urn:microsoft.com/office/officeart/2008/layout/LinedList"/>
    <dgm:cxn modelId="{EC7F5D46-D820-473E-876C-2500B4E1FD4A}" type="presOf" srcId="{D7E54EB9-BF76-48CA-9F02-A793D3EACFC1}" destId="{B3085A66-96EC-4F1A-96B2-A035E1B7BE8A}" srcOrd="0" destOrd="0" presId="urn:microsoft.com/office/officeart/2008/layout/LinedList"/>
    <dgm:cxn modelId="{4AD8A776-198A-4F74-92AF-EA98C21FD9B5}" srcId="{D7E54EB9-BF76-48CA-9F02-A793D3EACFC1}" destId="{929D31A8-DE5C-435A-8B1D-D96D85FB152C}" srcOrd="2" destOrd="0" parTransId="{34658A4B-CEB7-42CB-A58C-9334D62F2F59}" sibTransId="{64D42151-DE19-425C-AC2F-0756C510BD58}"/>
    <dgm:cxn modelId="{CB5EB67E-AA9B-4B66-B33F-B4BA5E57A9F4}" type="presOf" srcId="{86797CB4-2AA3-4A39-8587-0FD37E0D6B15}" destId="{2D00BC18-D762-4873-BA4E-D556C7871FF4}" srcOrd="0" destOrd="0" presId="urn:microsoft.com/office/officeart/2008/layout/LinedList"/>
    <dgm:cxn modelId="{A3880A96-06ED-48B7-99AC-437AFBBD6BFC}" type="presOf" srcId="{929D31A8-DE5C-435A-8B1D-D96D85FB152C}" destId="{03440AEE-78DE-4DD9-9FFF-D319C3133118}" srcOrd="0" destOrd="0" presId="urn:microsoft.com/office/officeart/2008/layout/LinedList"/>
    <dgm:cxn modelId="{B8B166AC-469D-4BA7-99A0-AA2C8208EFB8}" srcId="{D7E54EB9-BF76-48CA-9F02-A793D3EACFC1}" destId="{3B7F0C68-3437-4F39-A713-2F56A2341280}" srcOrd="4" destOrd="0" parTransId="{D53A989F-B57F-4BB5-9917-4465066B6E09}" sibTransId="{639EFEE2-D42C-495B-8C9F-F329252593CA}"/>
    <dgm:cxn modelId="{C1E3B1AC-BE96-489C-8369-F4F7174F048B}" srcId="{D7E54EB9-BF76-48CA-9F02-A793D3EACFC1}" destId="{86797CB4-2AA3-4A39-8587-0FD37E0D6B15}" srcOrd="1" destOrd="0" parTransId="{7F212202-047B-4843-922B-703844B0A3F1}" sibTransId="{077929BD-3F7D-4B23-AD93-6651F709958F}"/>
    <dgm:cxn modelId="{BAEF59B5-0512-4776-99CB-D502E126700E}" srcId="{D7E54EB9-BF76-48CA-9F02-A793D3EACFC1}" destId="{512AB3BD-0226-47EC-9691-262B1C2E4DE7}" srcOrd="3" destOrd="0" parTransId="{D35B8A4D-95E2-4CA0-B3E4-EB852177D52D}" sibTransId="{CC3ADD5C-A6B5-4FBC-93E1-DCA58EAA66E6}"/>
    <dgm:cxn modelId="{AE77E6E4-8C8C-4E44-B085-13AB88AEBB82}" srcId="{D7E54EB9-BF76-48CA-9F02-A793D3EACFC1}" destId="{8F847B1E-4692-44BB-83EA-84C4CF9F9351}" srcOrd="0" destOrd="0" parTransId="{AB60D292-C008-41DA-BB46-6D3A2BC42B7D}" sibTransId="{3CAE8F6E-FE86-449E-B823-F00E0C50C012}"/>
    <dgm:cxn modelId="{10CE62EC-6BC0-47B6-B4D1-1DEFB4726C23}" type="presOf" srcId="{512AB3BD-0226-47EC-9691-262B1C2E4DE7}" destId="{90E2F6D2-CFCA-409D-ACE7-F02A78723E38}" srcOrd="0" destOrd="0" presId="urn:microsoft.com/office/officeart/2008/layout/LinedList"/>
    <dgm:cxn modelId="{4EE8FB7B-6DFB-4066-976D-2965FD476151}" type="presParOf" srcId="{B3085A66-96EC-4F1A-96B2-A035E1B7BE8A}" destId="{0812DA03-CA98-4B16-896C-9ACA7C2B633D}" srcOrd="0" destOrd="0" presId="urn:microsoft.com/office/officeart/2008/layout/LinedList"/>
    <dgm:cxn modelId="{B3EA0D9A-E4E3-4243-A0A2-ADFB9E27CF43}" type="presParOf" srcId="{B3085A66-96EC-4F1A-96B2-A035E1B7BE8A}" destId="{616DA09B-B9A6-4024-A278-8114F7F9F5A6}" srcOrd="1" destOrd="0" presId="urn:microsoft.com/office/officeart/2008/layout/LinedList"/>
    <dgm:cxn modelId="{F6B6BB66-E951-40BA-8791-889C61E6082F}" type="presParOf" srcId="{616DA09B-B9A6-4024-A278-8114F7F9F5A6}" destId="{BBF2E6D8-8497-415E-A52C-9922E2B03963}" srcOrd="0" destOrd="0" presId="urn:microsoft.com/office/officeart/2008/layout/LinedList"/>
    <dgm:cxn modelId="{A29B9DBB-D1D5-4312-8343-0C084D3E4357}" type="presParOf" srcId="{616DA09B-B9A6-4024-A278-8114F7F9F5A6}" destId="{EDC8A67B-81FE-4AA8-8929-8A13E5E2EAF9}" srcOrd="1" destOrd="0" presId="urn:microsoft.com/office/officeart/2008/layout/LinedList"/>
    <dgm:cxn modelId="{EA7A7D60-8795-4B49-8526-12E5B52ED563}" type="presParOf" srcId="{B3085A66-96EC-4F1A-96B2-A035E1B7BE8A}" destId="{2166796B-9A78-4A70-94C6-D577FA41548B}" srcOrd="2" destOrd="0" presId="urn:microsoft.com/office/officeart/2008/layout/LinedList"/>
    <dgm:cxn modelId="{E8001539-74F2-4E31-BFD2-AB9C779DF678}" type="presParOf" srcId="{B3085A66-96EC-4F1A-96B2-A035E1B7BE8A}" destId="{0A16452E-8107-406F-B782-6168318DEED5}" srcOrd="3" destOrd="0" presId="urn:microsoft.com/office/officeart/2008/layout/LinedList"/>
    <dgm:cxn modelId="{FB4E7148-060D-4614-88BA-0533FEDEDE67}" type="presParOf" srcId="{0A16452E-8107-406F-B782-6168318DEED5}" destId="{2D00BC18-D762-4873-BA4E-D556C7871FF4}" srcOrd="0" destOrd="0" presId="urn:microsoft.com/office/officeart/2008/layout/LinedList"/>
    <dgm:cxn modelId="{B9653377-EF5A-457F-A753-12DF3215943B}" type="presParOf" srcId="{0A16452E-8107-406F-B782-6168318DEED5}" destId="{0D69E9F2-BF5D-4949-955E-97DBDA8A93C2}" srcOrd="1" destOrd="0" presId="urn:microsoft.com/office/officeart/2008/layout/LinedList"/>
    <dgm:cxn modelId="{DAA87D20-8DF7-4A21-8DCC-538376F8CFC3}" type="presParOf" srcId="{B3085A66-96EC-4F1A-96B2-A035E1B7BE8A}" destId="{450D80BA-F324-4095-9C1C-272D7C12B6B4}" srcOrd="4" destOrd="0" presId="urn:microsoft.com/office/officeart/2008/layout/LinedList"/>
    <dgm:cxn modelId="{4E084B35-3BED-4720-89C7-C26D91B66600}" type="presParOf" srcId="{B3085A66-96EC-4F1A-96B2-A035E1B7BE8A}" destId="{B4036F25-712C-47E9-B196-B099647DEFEA}" srcOrd="5" destOrd="0" presId="urn:microsoft.com/office/officeart/2008/layout/LinedList"/>
    <dgm:cxn modelId="{DD4F925F-B6BB-4CF2-BE91-77386C9DBB6F}" type="presParOf" srcId="{B4036F25-712C-47E9-B196-B099647DEFEA}" destId="{03440AEE-78DE-4DD9-9FFF-D319C3133118}" srcOrd="0" destOrd="0" presId="urn:microsoft.com/office/officeart/2008/layout/LinedList"/>
    <dgm:cxn modelId="{0E75E405-3254-4D93-9708-D88613668210}" type="presParOf" srcId="{B4036F25-712C-47E9-B196-B099647DEFEA}" destId="{0C2CD2E2-AE14-49F9-BE26-162DFC40C312}" srcOrd="1" destOrd="0" presId="urn:microsoft.com/office/officeart/2008/layout/LinedList"/>
    <dgm:cxn modelId="{EBC85C8C-677A-4E97-9B00-82D435346EBA}" type="presParOf" srcId="{B3085A66-96EC-4F1A-96B2-A035E1B7BE8A}" destId="{56B0AC3D-3F9E-4912-AF29-1EA020100AFE}" srcOrd="6" destOrd="0" presId="urn:microsoft.com/office/officeart/2008/layout/LinedList"/>
    <dgm:cxn modelId="{12DE1D08-CEC5-4656-9E52-9C898CC3BC21}" type="presParOf" srcId="{B3085A66-96EC-4F1A-96B2-A035E1B7BE8A}" destId="{B3EDEFA1-F601-4CA8-B890-7DD5F9BA0B1E}" srcOrd="7" destOrd="0" presId="urn:microsoft.com/office/officeart/2008/layout/LinedList"/>
    <dgm:cxn modelId="{09FDA43E-2791-446A-92CF-2B04E7274683}" type="presParOf" srcId="{B3EDEFA1-F601-4CA8-B890-7DD5F9BA0B1E}" destId="{90E2F6D2-CFCA-409D-ACE7-F02A78723E38}" srcOrd="0" destOrd="0" presId="urn:microsoft.com/office/officeart/2008/layout/LinedList"/>
    <dgm:cxn modelId="{4A8F21EC-56F9-4FD4-A6F1-36D84CED0FB9}" type="presParOf" srcId="{B3EDEFA1-F601-4CA8-B890-7DD5F9BA0B1E}" destId="{0CC6665A-FA5A-40B9-9314-BE609E1D480F}" srcOrd="1" destOrd="0" presId="urn:microsoft.com/office/officeart/2008/layout/LinedList"/>
    <dgm:cxn modelId="{CA2E1D09-0D3C-4D95-85A9-16F175C4C795}" type="presParOf" srcId="{B3085A66-96EC-4F1A-96B2-A035E1B7BE8A}" destId="{5571F189-05FE-4283-8B73-075D2152D032}" srcOrd="8" destOrd="0" presId="urn:microsoft.com/office/officeart/2008/layout/LinedList"/>
    <dgm:cxn modelId="{949FFFE4-0F0C-43AF-9B56-5E9D1F5E0338}" type="presParOf" srcId="{B3085A66-96EC-4F1A-96B2-A035E1B7BE8A}" destId="{403A99E9-966A-4CAB-AE66-586A8A00F697}" srcOrd="9" destOrd="0" presId="urn:microsoft.com/office/officeart/2008/layout/LinedList"/>
    <dgm:cxn modelId="{9E6A54C4-A14B-41F1-9C93-D282EE6ED0AB}" type="presParOf" srcId="{403A99E9-966A-4CAB-AE66-586A8A00F697}" destId="{C5274A12-B59D-4BE3-81ED-3096FFA923A9}" srcOrd="0" destOrd="0" presId="urn:microsoft.com/office/officeart/2008/layout/LinedList"/>
    <dgm:cxn modelId="{32ED1C20-08C8-4E02-9143-21FFA68FC2E4}" type="presParOf" srcId="{403A99E9-966A-4CAB-AE66-586A8A00F697}" destId="{48ACA52B-E67B-46EF-8D4D-6ACAEE2C2EA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B0A972A-56F9-40E7-BD96-0B81A3D5EB71}"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02EEFB5E-1BA7-4586-91EA-D365816B2C20}">
      <dgm:prSet/>
      <dgm:spPr/>
      <dgm:t>
        <a:bodyPr/>
        <a:lstStyle/>
        <a:p>
          <a:r>
            <a:rPr lang="en-US"/>
            <a:t>KANET is a combination</a:t>
          </a:r>
        </a:p>
      </dgm:t>
    </dgm:pt>
    <dgm:pt modelId="{902A9BF6-90E6-4324-9039-FCE51970EAC4}" type="parTrans" cxnId="{363756EE-A41B-4CB0-A5FC-274EB0A4D25A}">
      <dgm:prSet/>
      <dgm:spPr/>
      <dgm:t>
        <a:bodyPr/>
        <a:lstStyle/>
        <a:p>
          <a:endParaRPr lang="en-US"/>
        </a:p>
      </dgm:t>
    </dgm:pt>
    <dgm:pt modelId="{BE10851E-AA3B-433C-8169-F6E5DB32C0CC}" type="sibTrans" cxnId="{363756EE-A41B-4CB0-A5FC-274EB0A4D25A}">
      <dgm:prSet/>
      <dgm:spPr/>
      <dgm:t>
        <a:bodyPr/>
        <a:lstStyle/>
        <a:p>
          <a:endParaRPr lang="en-US"/>
        </a:p>
      </dgm:t>
    </dgm:pt>
    <dgm:pt modelId="{8F11D183-454A-413C-9B15-AEA7F590FB6D}">
      <dgm:prSet/>
      <dgm:spPr/>
      <dgm:t>
        <a:bodyPr/>
        <a:lstStyle/>
        <a:p>
          <a:r>
            <a:rPr lang="en-US"/>
            <a:t>of assessments of fetal behavior, GMs and three out of four</a:t>
          </a:r>
        </a:p>
      </dgm:t>
    </dgm:pt>
    <dgm:pt modelId="{88CA6DC2-CD5B-4A1F-956C-EB282046118B}" type="parTrans" cxnId="{D9ED3099-2DE5-40B6-8D5F-91628A3F37F7}">
      <dgm:prSet/>
      <dgm:spPr/>
      <dgm:t>
        <a:bodyPr/>
        <a:lstStyle/>
        <a:p>
          <a:endParaRPr lang="en-US"/>
        </a:p>
      </dgm:t>
    </dgm:pt>
    <dgm:pt modelId="{AAA26610-8449-4CFC-8599-48264ABD3ED6}" type="sibTrans" cxnId="{D9ED3099-2DE5-40B6-8D5F-91628A3F37F7}">
      <dgm:prSet/>
      <dgm:spPr/>
      <dgm:t>
        <a:bodyPr/>
        <a:lstStyle/>
        <a:p>
          <a:endParaRPr lang="en-US"/>
        </a:p>
      </dgm:t>
    </dgm:pt>
    <dgm:pt modelId="{7B9E7F6C-5BC1-48F1-B699-889FF030630D}">
      <dgm:prSet/>
      <dgm:spPr/>
      <dgm:t>
        <a:bodyPr/>
        <a:lstStyle/>
        <a:p>
          <a:r>
            <a:rPr lang="en-US"/>
            <a:t>signs which have been postnatally considered as symptoms</a:t>
          </a:r>
        </a:p>
      </dgm:t>
    </dgm:pt>
    <dgm:pt modelId="{E1AEA9DB-C02F-4A17-BBA6-9A9FD3573041}" type="parTrans" cxnId="{ABF8DC74-F15F-455D-8057-FD21E3C221AB}">
      <dgm:prSet/>
      <dgm:spPr/>
      <dgm:t>
        <a:bodyPr/>
        <a:lstStyle/>
        <a:p>
          <a:endParaRPr lang="en-US"/>
        </a:p>
      </dgm:t>
    </dgm:pt>
    <dgm:pt modelId="{317F67FE-6949-4325-827B-65957AB3F1AB}" type="sibTrans" cxnId="{ABF8DC74-F15F-455D-8057-FD21E3C221AB}">
      <dgm:prSet/>
      <dgm:spPr/>
      <dgm:t>
        <a:bodyPr/>
        <a:lstStyle/>
        <a:p>
          <a:endParaRPr lang="en-US"/>
        </a:p>
      </dgm:t>
    </dgm:pt>
    <dgm:pt modelId="{66A7D372-8584-4B78-9D23-C3F35B3EDE30}">
      <dgm:prSet/>
      <dgm:spPr/>
      <dgm:t>
        <a:bodyPr/>
        <a:lstStyle/>
        <a:p>
          <a:r>
            <a:rPr lang="en-US"/>
            <a:t>of possible neurodevelopmental impairment (neurological</a:t>
          </a:r>
        </a:p>
      </dgm:t>
    </dgm:pt>
    <dgm:pt modelId="{A2163820-9CA3-4FFB-B446-B0DDA4A8D901}" type="parTrans" cxnId="{B6A8F2FB-5DDE-452B-AF8F-9D07E0AB9748}">
      <dgm:prSet/>
      <dgm:spPr/>
      <dgm:t>
        <a:bodyPr/>
        <a:lstStyle/>
        <a:p>
          <a:endParaRPr lang="en-US"/>
        </a:p>
      </dgm:t>
    </dgm:pt>
    <dgm:pt modelId="{BD30E818-7EA1-4A38-A885-850A39616253}" type="sibTrans" cxnId="{B6A8F2FB-5DDE-452B-AF8F-9D07E0AB9748}">
      <dgm:prSet/>
      <dgm:spPr/>
      <dgm:t>
        <a:bodyPr/>
        <a:lstStyle/>
        <a:p>
          <a:endParaRPr lang="en-US"/>
        </a:p>
      </dgm:t>
    </dgm:pt>
    <dgm:pt modelId="{65DAF9AE-7F18-4035-BED8-F3F638998D11}">
      <dgm:prSet custT="1"/>
      <dgm:spPr/>
      <dgm:t>
        <a:bodyPr/>
        <a:lstStyle/>
        <a:p>
          <a:r>
            <a:rPr lang="en-US" sz="2800" b="1" dirty="0">
              <a:solidFill>
                <a:srgbClr val="FF0000"/>
              </a:solidFill>
            </a:rPr>
            <a:t>thumb, overlapping sutures and small head circumference</a:t>
          </a:r>
        </a:p>
      </dgm:t>
    </dgm:pt>
    <dgm:pt modelId="{10EB0670-2AC8-4D74-A8E1-B63A6AA2C681}" type="parTrans" cxnId="{1B09CC01-4A51-41A6-9717-E56808FD0326}">
      <dgm:prSet/>
      <dgm:spPr/>
      <dgm:t>
        <a:bodyPr/>
        <a:lstStyle/>
        <a:p>
          <a:endParaRPr lang="en-US"/>
        </a:p>
      </dgm:t>
    </dgm:pt>
    <dgm:pt modelId="{44B21929-7578-4EF7-BD59-B50F38824067}" type="sibTrans" cxnId="{1B09CC01-4A51-41A6-9717-E56808FD0326}">
      <dgm:prSet/>
      <dgm:spPr/>
      <dgm:t>
        <a:bodyPr/>
        <a:lstStyle/>
        <a:p>
          <a:endParaRPr lang="en-US"/>
        </a:p>
      </dgm:t>
    </dgm:pt>
    <dgm:pt modelId="{EE6B2C12-E77E-41E0-A420-655227A8C9A8}" type="pres">
      <dgm:prSet presAssocID="{1B0A972A-56F9-40E7-BD96-0B81A3D5EB71}" presName="diagram" presStyleCnt="0">
        <dgm:presLayoutVars>
          <dgm:dir/>
          <dgm:resizeHandles val="exact"/>
        </dgm:presLayoutVars>
      </dgm:prSet>
      <dgm:spPr/>
    </dgm:pt>
    <dgm:pt modelId="{D7DBB680-580B-424B-BF36-CB6FFCEA6F19}" type="pres">
      <dgm:prSet presAssocID="{02EEFB5E-1BA7-4586-91EA-D365816B2C20}" presName="node" presStyleLbl="node1" presStyleIdx="0" presStyleCnt="5">
        <dgm:presLayoutVars>
          <dgm:bulletEnabled val="1"/>
        </dgm:presLayoutVars>
      </dgm:prSet>
      <dgm:spPr/>
    </dgm:pt>
    <dgm:pt modelId="{D576C70C-62E9-4242-9C15-EDBD8CB5D0F0}" type="pres">
      <dgm:prSet presAssocID="{BE10851E-AA3B-433C-8169-F6E5DB32C0CC}" presName="sibTrans" presStyleLbl="sibTrans2D1" presStyleIdx="0" presStyleCnt="4"/>
      <dgm:spPr/>
    </dgm:pt>
    <dgm:pt modelId="{D36FE109-5C17-4CED-9DBD-EB03C56B000B}" type="pres">
      <dgm:prSet presAssocID="{BE10851E-AA3B-433C-8169-F6E5DB32C0CC}" presName="connectorText" presStyleLbl="sibTrans2D1" presStyleIdx="0" presStyleCnt="4"/>
      <dgm:spPr/>
    </dgm:pt>
    <dgm:pt modelId="{706130DD-B87D-46CF-8076-3B80A8C6732C}" type="pres">
      <dgm:prSet presAssocID="{8F11D183-454A-413C-9B15-AEA7F590FB6D}" presName="node" presStyleLbl="node1" presStyleIdx="1" presStyleCnt="5">
        <dgm:presLayoutVars>
          <dgm:bulletEnabled val="1"/>
        </dgm:presLayoutVars>
      </dgm:prSet>
      <dgm:spPr/>
    </dgm:pt>
    <dgm:pt modelId="{A24C52C7-FB04-4660-A580-D2D9E72EBC52}" type="pres">
      <dgm:prSet presAssocID="{AAA26610-8449-4CFC-8599-48264ABD3ED6}" presName="sibTrans" presStyleLbl="sibTrans2D1" presStyleIdx="1" presStyleCnt="4"/>
      <dgm:spPr/>
    </dgm:pt>
    <dgm:pt modelId="{3D29E722-9721-4F49-90FF-10B0D4BCBC93}" type="pres">
      <dgm:prSet presAssocID="{AAA26610-8449-4CFC-8599-48264ABD3ED6}" presName="connectorText" presStyleLbl="sibTrans2D1" presStyleIdx="1" presStyleCnt="4"/>
      <dgm:spPr/>
    </dgm:pt>
    <dgm:pt modelId="{AB3DDECE-7FDD-475F-B823-408B32906D19}" type="pres">
      <dgm:prSet presAssocID="{7B9E7F6C-5BC1-48F1-B699-889FF030630D}" presName="node" presStyleLbl="node1" presStyleIdx="2" presStyleCnt="5">
        <dgm:presLayoutVars>
          <dgm:bulletEnabled val="1"/>
        </dgm:presLayoutVars>
      </dgm:prSet>
      <dgm:spPr/>
    </dgm:pt>
    <dgm:pt modelId="{4DF9EC3A-1820-4F17-BA03-E027B237DE34}" type="pres">
      <dgm:prSet presAssocID="{317F67FE-6949-4325-827B-65957AB3F1AB}" presName="sibTrans" presStyleLbl="sibTrans2D1" presStyleIdx="2" presStyleCnt="4"/>
      <dgm:spPr/>
    </dgm:pt>
    <dgm:pt modelId="{D42D9736-A67D-4BE9-9766-7B167263E8D1}" type="pres">
      <dgm:prSet presAssocID="{317F67FE-6949-4325-827B-65957AB3F1AB}" presName="connectorText" presStyleLbl="sibTrans2D1" presStyleIdx="2" presStyleCnt="4"/>
      <dgm:spPr/>
    </dgm:pt>
    <dgm:pt modelId="{235282AE-9817-4798-8F14-FBCD7D023B42}" type="pres">
      <dgm:prSet presAssocID="{66A7D372-8584-4B78-9D23-C3F35B3EDE30}" presName="node" presStyleLbl="node1" presStyleIdx="3" presStyleCnt="5">
        <dgm:presLayoutVars>
          <dgm:bulletEnabled val="1"/>
        </dgm:presLayoutVars>
      </dgm:prSet>
      <dgm:spPr/>
    </dgm:pt>
    <dgm:pt modelId="{586BA253-7368-4087-BBCB-BB1B738D999D}" type="pres">
      <dgm:prSet presAssocID="{BD30E818-7EA1-4A38-A885-850A39616253}" presName="sibTrans" presStyleLbl="sibTrans2D1" presStyleIdx="3" presStyleCnt="4"/>
      <dgm:spPr/>
    </dgm:pt>
    <dgm:pt modelId="{93532FD1-0D83-412D-B07E-AAA60C22F351}" type="pres">
      <dgm:prSet presAssocID="{BD30E818-7EA1-4A38-A885-850A39616253}" presName="connectorText" presStyleLbl="sibTrans2D1" presStyleIdx="3" presStyleCnt="4"/>
      <dgm:spPr/>
    </dgm:pt>
    <dgm:pt modelId="{29C2E794-488E-414A-A5FF-23616449A38C}" type="pres">
      <dgm:prSet presAssocID="{65DAF9AE-7F18-4035-BED8-F3F638998D11}" presName="node" presStyleLbl="node1" presStyleIdx="4" presStyleCnt="5" custScaleX="173955">
        <dgm:presLayoutVars>
          <dgm:bulletEnabled val="1"/>
        </dgm:presLayoutVars>
      </dgm:prSet>
      <dgm:spPr/>
    </dgm:pt>
  </dgm:ptLst>
  <dgm:cxnLst>
    <dgm:cxn modelId="{1B09CC01-4A51-41A6-9717-E56808FD0326}" srcId="{1B0A972A-56F9-40E7-BD96-0B81A3D5EB71}" destId="{65DAF9AE-7F18-4035-BED8-F3F638998D11}" srcOrd="4" destOrd="0" parTransId="{10EB0670-2AC8-4D74-A8E1-B63A6AA2C681}" sibTransId="{44B21929-7578-4EF7-BD59-B50F38824067}"/>
    <dgm:cxn modelId="{8CF4E830-10B8-4B27-8286-EDEA9C92164C}" type="presOf" srcId="{65DAF9AE-7F18-4035-BED8-F3F638998D11}" destId="{29C2E794-488E-414A-A5FF-23616449A38C}" srcOrd="0" destOrd="0" presId="urn:microsoft.com/office/officeart/2005/8/layout/process5"/>
    <dgm:cxn modelId="{44A57D63-2632-4310-9668-40F34DAA7473}" type="presOf" srcId="{317F67FE-6949-4325-827B-65957AB3F1AB}" destId="{D42D9736-A67D-4BE9-9766-7B167263E8D1}" srcOrd="1" destOrd="0" presId="urn:microsoft.com/office/officeart/2005/8/layout/process5"/>
    <dgm:cxn modelId="{B5C7C167-DA70-4B47-836C-BDA3AFF0E436}" type="presOf" srcId="{1B0A972A-56F9-40E7-BD96-0B81A3D5EB71}" destId="{EE6B2C12-E77E-41E0-A420-655227A8C9A8}" srcOrd="0" destOrd="0" presId="urn:microsoft.com/office/officeart/2005/8/layout/process5"/>
    <dgm:cxn modelId="{ABF8DC74-F15F-455D-8057-FD21E3C221AB}" srcId="{1B0A972A-56F9-40E7-BD96-0B81A3D5EB71}" destId="{7B9E7F6C-5BC1-48F1-B699-889FF030630D}" srcOrd="2" destOrd="0" parTransId="{E1AEA9DB-C02F-4A17-BBA6-9A9FD3573041}" sibTransId="{317F67FE-6949-4325-827B-65957AB3F1AB}"/>
    <dgm:cxn modelId="{7D08037B-25ED-4862-9EE2-1210C1CB99E6}" type="presOf" srcId="{317F67FE-6949-4325-827B-65957AB3F1AB}" destId="{4DF9EC3A-1820-4F17-BA03-E027B237DE34}" srcOrd="0" destOrd="0" presId="urn:microsoft.com/office/officeart/2005/8/layout/process5"/>
    <dgm:cxn modelId="{F426027E-64A6-4946-AC44-FAEEBD31D28A}" type="presOf" srcId="{BD30E818-7EA1-4A38-A885-850A39616253}" destId="{93532FD1-0D83-412D-B07E-AAA60C22F351}" srcOrd="1" destOrd="0" presId="urn:microsoft.com/office/officeart/2005/8/layout/process5"/>
    <dgm:cxn modelId="{0765997F-8714-4633-92F5-8630164D4AAA}" type="presOf" srcId="{8F11D183-454A-413C-9B15-AEA7F590FB6D}" destId="{706130DD-B87D-46CF-8076-3B80A8C6732C}" srcOrd="0" destOrd="0" presId="urn:microsoft.com/office/officeart/2005/8/layout/process5"/>
    <dgm:cxn modelId="{49465495-24DC-4F6F-8CA7-C3BE7AD17820}" type="presOf" srcId="{02EEFB5E-1BA7-4586-91EA-D365816B2C20}" destId="{D7DBB680-580B-424B-BF36-CB6FFCEA6F19}" srcOrd="0" destOrd="0" presId="urn:microsoft.com/office/officeart/2005/8/layout/process5"/>
    <dgm:cxn modelId="{D9ED3099-2DE5-40B6-8D5F-91628A3F37F7}" srcId="{1B0A972A-56F9-40E7-BD96-0B81A3D5EB71}" destId="{8F11D183-454A-413C-9B15-AEA7F590FB6D}" srcOrd="1" destOrd="0" parTransId="{88CA6DC2-CD5B-4A1F-956C-EB282046118B}" sibTransId="{AAA26610-8449-4CFC-8599-48264ABD3ED6}"/>
    <dgm:cxn modelId="{A444B7BC-75A3-4F42-A14E-F93A8CA45665}" type="presOf" srcId="{BE10851E-AA3B-433C-8169-F6E5DB32C0CC}" destId="{D36FE109-5C17-4CED-9DBD-EB03C56B000B}" srcOrd="1" destOrd="0" presId="urn:microsoft.com/office/officeart/2005/8/layout/process5"/>
    <dgm:cxn modelId="{0D66FABF-04A1-44B2-AC3D-18F80E8F483E}" type="presOf" srcId="{BE10851E-AA3B-433C-8169-F6E5DB32C0CC}" destId="{D576C70C-62E9-4242-9C15-EDBD8CB5D0F0}" srcOrd="0" destOrd="0" presId="urn:microsoft.com/office/officeart/2005/8/layout/process5"/>
    <dgm:cxn modelId="{CB22BBC3-F153-4088-A401-2FBE2C25A153}" type="presOf" srcId="{7B9E7F6C-5BC1-48F1-B699-889FF030630D}" destId="{AB3DDECE-7FDD-475F-B823-408B32906D19}" srcOrd="0" destOrd="0" presId="urn:microsoft.com/office/officeart/2005/8/layout/process5"/>
    <dgm:cxn modelId="{0419A0D9-D390-4FB7-B050-9CA64644A8C3}" type="presOf" srcId="{AAA26610-8449-4CFC-8599-48264ABD3ED6}" destId="{A24C52C7-FB04-4660-A580-D2D9E72EBC52}" srcOrd="0" destOrd="0" presId="urn:microsoft.com/office/officeart/2005/8/layout/process5"/>
    <dgm:cxn modelId="{360B59DC-7EA9-43AF-B387-56BED52C10C6}" type="presOf" srcId="{66A7D372-8584-4B78-9D23-C3F35B3EDE30}" destId="{235282AE-9817-4798-8F14-FBCD7D023B42}" srcOrd="0" destOrd="0" presId="urn:microsoft.com/office/officeart/2005/8/layout/process5"/>
    <dgm:cxn modelId="{BEF412EE-84DA-44C9-8A56-4F614F7AEC23}" type="presOf" srcId="{AAA26610-8449-4CFC-8599-48264ABD3ED6}" destId="{3D29E722-9721-4F49-90FF-10B0D4BCBC93}" srcOrd="1" destOrd="0" presId="urn:microsoft.com/office/officeart/2005/8/layout/process5"/>
    <dgm:cxn modelId="{363756EE-A41B-4CB0-A5FC-274EB0A4D25A}" srcId="{1B0A972A-56F9-40E7-BD96-0B81A3D5EB71}" destId="{02EEFB5E-1BA7-4586-91EA-D365816B2C20}" srcOrd="0" destOrd="0" parTransId="{902A9BF6-90E6-4324-9039-FCE51970EAC4}" sibTransId="{BE10851E-AA3B-433C-8169-F6E5DB32C0CC}"/>
    <dgm:cxn modelId="{B6A8F2FB-5DDE-452B-AF8F-9D07E0AB9748}" srcId="{1B0A972A-56F9-40E7-BD96-0B81A3D5EB71}" destId="{66A7D372-8584-4B78-9D23-C3F35B3EDE30}" srcOrd="3" destOrd="0" parTransId="{A2163820-9CA3-4FFB-B446-B0DDA4A8D901}" sibTransId="{BD30E818-7EA1-4A38-A885-850A39616253}"/>
    <dgm:cxn modelId="{ECCAEAFD-DCEE-49FE-9D3B-8535D05829C0}" type="presOf" srcId="{BD30E818-7EA1-4A38-A885-850A39616253}" destId="{586BA253-7368-4087-BBCB-BB1B738D999D}" srcOrd="0" destOrd="0" presId="urn:microsoft.com/office/officeart/2005/8/layout/process5"/>
    <dgm:cxn modelId="{1B36AD12-D3DC-4DD1-A741-9ED3DB7DEC37}" type="presParOf" srcId="{EE6B2C12-E77E-41E0-A420-655227A8C9A8}" destId="{D7DBB680-580B-424B-BF36-CB6FFCEA6F19}" srcOrd="0" destOrd="0" presId="urn:microsoft.com/office/officeart/2005/8/layout/process5"/>
    <dgm:cxn modelId="{71CB04C7-7AD6-4626-8842-DC37020B7C75}" type="presParOf" srcId="{EE6B2C12-E77E-41E0-A420-655227A8C9A8}" destId="{D576C70C-62E9-4242-9C15-EDBD8CB5D0F0}" srcOrd="1" destOrd="0" presId="urn:microsoft.com/office/officeart/2005/8/layout/process5"/>
    <dgm:cxn modelId="{61FBB71A-3E8A-4D9D-A08F-27E537D843D8}" type="presParOf" srcId="{D576C70C-62E9-4242-9C15-EDBD8CB5D0F0}" destId="{D36FE109-5C17-4CED-9DBD-EB03C56B000B}" srcOrd="0" destOrd="0" presId="urn:microsoft.com/office/officeart/2005/8/layout/process5"/>
    <dgm:cxn modelId="{7B6668A7-D2E1-4DED-A079-2ECF29A0D57C}" type="presParOf" srcId="{EE6B2C12-E77E-41E0-A420-655227A8C9A8}" destId="{706130DD-B87D-46CF-8076-3B80A8C6732C}" srcOrd="2" destOrd="0" presId="urn:microsoft.com/office/officeart/2005/8/layout/process5"/>
    <dgm:cxn modelId="{ACEDF241-1C7D-4DA4-B38F-C91DFD1AFA64}" type="presParOf" srcId="{EE6B2C12-E77E-41E0-A420-655227A8C9A8}" destId="{A24C52C7-FB04-4660-A580-D2D9E72EBC52}" srcOrd="3" destOrd="0" presId="urn:microsoft.com/office/officeart/2005/8/layout/process5"/>
    <dgm:cxn modelId="{D7453C0F-1839-4DC3-AA4E-908E60CEF099}" type="presParOf" srcId="{A24C52C7-FB04-4660-A580-D2D9E72EBC52}" destId="{3D29E722-9721-4F49-90FF-10B0D4BCBC93}" srcOrd="0" destOrd="0" presId="urn:microsoft.com/office/officeart/2005/8/layout/process5"/>
    <dgm:cxn modelId="{CAF82D6A-3CF2-4597-B8ED-252A9E9440E0}" type="presParOf" srcId="{EE6B2C12-E77E-41E0-A420-655227A8C9A8}" destId="{AB3DDECE-7FDD-475F-B823-408B32906D19}" srcOrd="4" destOrd="0" presId="urn:microsoft.com/office/officeart/2005/8/layout/process5"/>
    <dgm:cxn modelId="{B42A5C7D-D0A4-4DF1-856F-898CF00FC241}" type="presParOf" srcId="{EE6B2C12-E77E-41E0-A420-655227A8C9A8}" destId="{4DF9EC3A-1820-4F17-BA03-E027B237DE34}" srcOrd="5" destOrd="0" presId="urn:microsoft.com/office/officeart/2005/8/layout/process5"/>
    <dgm:cxn modelId="{9E85840C-9E79-44CD-8E85-229BFCDEAB2D}" type="presParOf" srcId="{4DF9EC3A-1820-4F17-BA03-E027B237DE34}" destId="{D42D9736-A67D-4BE9-9766-7B167263E8D1}" srcOrd="0" destOrd="0" presId="urn:microsoft.com/office/officeart/2005/8/layout/process5"/>
    <dgm:cxn modelId="{72C4577E-BB96-423F-B800-B15593A701EB}" type="presParOf" srcId="{EE6B2C12-E77E-41E0-A420-655227A8C9A8}" destId="{235282AE-9817-4798-8F14-FBCD7D023B42}" srcOrd="6" destOrd="0" presId="urn:microsoft.com/office/officeart/2005/8/layout/process5"/>
    <dgm:cxn modelId="{AC0C0DCE-38BE-46A0-AA7D-954919177D17}" type="presParOf" srcId="{EE6B2C12-E77E-41E0-A420-655227A8C9A8}" destId="{586BA253-7368-4087-BBCB-BB1B738D999D}" srcOrd="7" destOrd="0" presId="urn:microsoft.com/office/officeart/2005/8/layout/process5"/>
    <dgm:cxn modelId="{6877AA8A-7B82-4C91-8631-83599EC80DD6}" type="presParOf" srcId="{586BA253-7368-4087-BBCB-BB1B738D999D}" destId="{93532FD1-0D83-412D-B07E-AAA60C22F351}" srcOrd="0" destOrd="0" presId="urn:microsoft.com/office/officeart/2005/8/layout/process5"/>
    <dgm:cxn modelId="{5A8472EE-A1E5-46A5-94F2-ECCD3EEE70C7}" type="presParOf" srcId="{EE6B2C12-E77E-41E0-A420-655227A8C9A8}" destId="{29C2E794-488E-414A-A5FF-23616449A38C}"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5E4CC40-9932-4FE1-922B-9E884C9570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72401B3-106E-4DFB-8970-16B78186BB51}">
      <dgm:prSet custT="1"/>
      <dgm:spPr/>
      <dgm:t>
        <a:bodyPr/>
        <a:lstStyle/>
        <a:p>
          <a:r>
            <a:rPr lang="en-US" sz="2400" b="1" dirty="0"/>
            <a:t>KANET test was standardized in Osaka, Japan on the 24th of October 2010</a:t>
          </a:r>
        </a:p>
      </dgm:t>
    </dgm:pt>
    <dgm:pt modelId="{D2DFA50D-3DB1-42A7-94C9-0F4A8E85EE18}" type="parTrans" cxnId="{005F6BEF-C141-484D-8AEB-AB7B71FF72E7}">
      <dgm:prSet/>
      <dgm:spPr/>
      <dgm:t>
        <a:bodyPr/>
        <a:lstStyle/>
        <a:p>
          <a:endParaRPr lang="en-US"/>
        </a:p>
      </dgm:t>
    </dgm:pt>
    <dgm:pt modelId="{A9937CE5-F398-40A5-9860-52372476D404}" type="sibTrans" cxnId="{005F6BEF-C141-484D-8AEB-AB7B71FF72E7}">
      <dgm:prSet/>
      <dgm:spPr/>
      <dgm:t>
        <a:bodyPr/>
        <a:lstStyle/>
        <a:p>
          <a:endParaRPr lang="en-US"/>
        </a:p>
      </dgm:t>
    </dgm:pt>
    <dgm:pt modelId="{7322C1E1-6500-44F7-BD47-7CA52FB6BD89}">
      <dgm:prSet custT="1"/>
      <dgm:spPr/>
      <dgm:t>
        <a:bodyPr/>
        <a:lstStyle/>
        <a:p>
          <a:r>
            <a:rPr lang="en-US" sz="2400" b="1" dirty="0"/>
            <a:t>in order for the test to become reproducible and easily applied by fetal medicine reproducible and easily applied by fetal medicine</a:t>
          </a:r>
        </a:p>
      </dgm:t>
    </dgm:pt>
    <dgm:pt modelId="{84771538-1545-4F78-A4F6-6BA62F37488C}" type="parTrans" cxnId="{D611EEA3-C828-4E68-90E4-E75B1177A10E}">
      <dgm:prSet/>
      <dgm:spPr/>
      <dgm:t>
        <a:bodyPr/>
        <a:lstStyle/>
        <a:p>
          <a:endParaRPr lang="en-US"/>
        </a:p>
      </dgm:t>
    </dgm:pt>
    <dgm:pt modelId="{4A2812E1-1799-42CD-8A78-480F5231484C}" type="sibTrans" cxnId="{D611EEA3-C828-4E68-90E4-E75B1177A10E}">
      <dgm:prSet/>
      <dgm:spPr/>
      <dgm:t>
        <a:bodyPr/>
        <a:lstStyle/>
        <a:p>
          <a:endParaRPr lang="en-US"/>
        </a:p>
      </dgm:t>
    </dgm:pt>
    <dgm:pt modelId="{33ABEC0D-6A2C-4F50-A291-6DFF8FF56900}">
      <dgm:prSet custT="1"/>
      <dgm:spPr/>
      <dgm:t>
        <a:bodyPr/>
        <a:lstStyle/>
        <a:p>
          <a:r>
            <a:rPr lang="en-US" sz="2400" b="1" dirty="0"/>
            <a:t>reproducible and easily applied by fetal medicine</a:t>
          </a:r>
        </a:p>
      </dgm:t>
    </dgm:pt>
    <dgm:pt modelId="{BB40F977-7BAF-4F81-9F01-BD3209AEC66A}" type="parTrans" cxnId="{47F12AB2-8CB2-4459-98C3-455D210E4EA0}">
      <dgm:prSet/>
      <dgm:spPr/>
      <dgm:t>
        <a:bodyPr/>
        <a:lstStyle/>
        <a:p>
          <a:endParaRPr lang="en-US"/>
        </a:p>
      </dgm:t>
    </dgm:pt>
    <dgm:pt modelId="{EC6610F2-C340-47AE-A55A-D05911C54475}" type="sibTrans" cxnId="{47F12AB2-8CB2-4459-98C3-455D210E4EA0}">
      <dgm:prSet/>
      <dgm:spPr/>
      <dgm:t>
        <a:bodyPr/>
        <a:lstStyle/>
        <a:p>
          <a:endParaRPr lang="en-US"/>
        </a:p>
      </dgm:t>
    </dgm:pt>
    <dgm:pt modelId="{92E5CD82-55E2-4C4E-9903-BE77D5C6B285}">
      <dgm:prSet custT="1"/>
      <dgm:spPr/>
      <dgm:t>
        <a:bodyPr/>
        <a:lstStyle/>
        <a:p>
          <a:r>
            <a:rPr lang="en-US" sz="2400" b="1" dirty="0"/>
            <a:t>According to the Osaka Consensus Statement</a:t>
          </a:r>
        </a:p>
      </dgm:t>
    </dgm:pt>
    <dgm:pt modelId="{4AFC43AF-2676-48BD-911F-AA5B3971C55B}" type="parTrans" cxnId="{1ACBE198-B56A-46A9-9A80-281DDCC25915}">
      <dgm:prSet/>
      <dgm:spPr/>
      <dgm:t>
        <a:bodyPr/>
        <a:lstStyle/>
        <a:p>
          <a:endParaRPr lang="en-US"/>
        </a:p>
      </dgm:t>
    </dgm:pt>
    <dgm:pt modelId="{280AD044-D7F3-45DE-9A3D-34370939AE08}" type="sibTrans" cxnId="{1ACBE198-B56A-46A9-9A80-281DDCC25915}">
      <dgm:prSet/>
      <dgm:spPr/>
      <dgm:t>
        <a:bodyPr/>
        <a:lstStyle/>
        <a:p>
          <a:endParaRPr lang="en-US"/>
        </a:p>
      </dgm:t>
    </dgm:pt>
    <dgm:pt modelId="{4BAC06D2-9318-40A1-8F5A-0928BDB2CBF0}">
      <dgm:prSet custT="1"/>
      <dgm:spPr/>
      <dgm:t>
        <a:bodyPr/>
        <a:lstStyle/>
        <a:p>
          <a:r>
            <a:rPr lang="en-US" sz="2400" b="1" dirty="0">
              <a:solidFill>
                <a:schemeClr val="tx1"/>
              </a:solidFill>
            </a:rPr>
            <a:t>the KANET should be performed in the 3rd trimester of pregnancy, between 28 and 38 weeks</a:t>
          </a:r>
        </a:p>
      </dgm:t>
    </dgm:pt>
    <dgm:pt modelId="{9341516B-2BBD-4287-9654-9FA1074E85DE}" type="parTrans" cxnId="{E41444AD-BA86-4EEC-AE9B-B3C191538E46}">
      <dgm:prSet/>
      <dgm:spPr/>
      <dgm:t>
        <a:bodyPr/>
        <a:lstStyle/>
        <a:p>
          <a:endParaRPr lang="en-US"/>
        </a:p>
      </dgm:t>
    </dgm:pt>
    <dgm:pt modelId="{92A8A106-9367-4A3A-81C2-68050F6F5DEE}" type="sibTrans" cxnId="{E41444AD-BA86-4EEC-AE9B-B3C191538E46}">
      <dgm:prSet/>
      <dgm:spPr/>
      <dgm:t>
        <a:bodyPr/>
        <a:lstStyle/>
        <a:p>
          <a:endParaRPr lang="en-US"/>
        </a:p>
      </dgm:t>
    </dgm:pt>
    <dgm:pt modelId="{9FE2A58D-CD0F-4867-83B9-A6BCC1A1495B}" type="pres">
      <dgm:prSet presAssocID="{A5E4CC40-9932-4FE1-922B-9E884C957079}" presName="linear" presStyleCnt="0">
        <dgm:presLayoutVars>
          <dgm:animLvl val="lvl"/>
          <dgm:resizeHandles val="exact"/>
        </dgm:presLayoutVars>
      </dgm:prSet>
      <dgm:spPr/>
    </dgm:pt>
    <dgm:pt modelId="{F5243A10-6777-40B0-9EE5-00A212023000}" type="pres">
      <dgm:prSet presAssocID="{B72401B3-106E-4DFB-8970-16B78186BB51}" presName="parentText" presStyleLbl="node1" presStyleIdx="0" presStyleCnt="5">
        <dgm:presLayoutVars>
          <dgm:chMax val="0"/>
          <dgm:bulletEnabled val="1"/>
        </dgm:presLayoutVars>
      </dgm:prSet>
      <dgm:spPr/>
    </dgm:pt>
    <dgm:pt modelId="{EC125854-B7C9-47A2-B77B-B75A1CFA76C4}" type="pres">
      <dgm:prSet presAssocID="{A9937CE5-F398-40A5-9860-52372476D404}" presName="spacer" presStyleCnt="0"/>
      <dgm:spPr/>
    </dgm:pt>
    <dgm:pt modelId="{9FD39554-8F67-4146-9871-0B44CDD7116A}" type="pres">
      <dgm:prSet presAssocID="{7322C1E1-6500-44F7-BD47-7CA52FB6BD89}" presName="parentText" presStyleLbl="node1" presStyleIdx="1" presStyleCnt="5">
        <dgm:presLayoutVars>
          <dgm:chMax val="0"/>
          <dgm:bulletEnabled val="1"/>
        </dgm:presLayoutVars>
      </dgm:prSet>
      <dgm:spPr/>
    </dgm:pt>
    <dgm:pt modelId="{6FAEBEE8-98D3-4518-AABA-13D84F336148}" type="pres">
      <dgm:prSet presAssocID="{4A2812E1-1799-42CD-8A78-480F5231484C}" presName="spacer" presStyleCnt="0"/>
      <dgm:spPr/>
    </dgm:pt>
    <dgm:pt modelId="{702F95CB-CD77-4E8B-8CC6-4016FED6FB99}" type="pres">
      <dgm:prSet presAssocID="{33ABEC0D-6A2C-4F50-A291-6DFF8FF56900}" presName="parentText" presStyleLbl="node1" presStyleIdx="2" presStyleCnt="5">
        <dgm:presLayoutVars>
          <dgm:chMax val="0"/>
          <dgm:bulletEnabled val="1"/>
        </dgm:presLayoutVars>
      </dgm:prSet>
      <dgm:spPr/>
    </dgm:pt>
    <dgm:pt modelId="{FCC6EC94-B451-46B8-AA79-7B8E5BFF5CB1}" type="pres">
      <dgm:prSet presAssocID="{EC6610F2-C340-47AE-A55A-D05911C54475}" presName="spacer" presStyleCnt="0"/>
      <dgm:spPr/>
    </dgm:pt>
    <dgm:pt modelId="{6E391DE8-3FE0-4FA3-B29F-A14C40D7A52E}" type="pres">
      <dgm:prSet presAssocID="{92E5CD82-55E2-4C4E-9903-BE77D5C6B285}" presName="parentText" presStyleLbl="node1" presStyleIdx="3" presStyleCnt="5">
        <dgm:presLayoutVars>
          <dgm:chMax val="0"/>
          <dgm:bulletEnabled val="1"/>
        </dgm:presLayoutVars>
      </dgm:prSet>
      <dgm:spPr/>
    </dgm:pt>
    <dgm:pt modelId="{7251EE70-0765-4C38-B991-282D855A89CB}" type="pres">
      <dgm:prSet presAssocID="{280AD044-D7F3-45DE-9A3D-34370939AE08}" presName="spacer" presStyleCnt="0"/>
      <dgm:spPr/>
    </dgm:pt>
    <dgm:pt modelId="{351E50C9-0B6A-4F71-8A44-A150E1A836EC}" type="pres">
      <dgm:prSet presAssocID="{4BAC06D2-9318-40A1-8F5A-0928BDB2CBF0}" presName="parentText" presStyleLbl="node1" presStyleIdx="4" presStyleCnt="5">
        <dgm:presLayoutVars>
          <dgm:chMax val="0"/>
          <dgm:bulletEnabled val="1"/>
        </dgm:presLayoutVars>
      </dgm:prSet>
      <dgm:spPr/>
    </dgm:pt>
  </dgm:ptLst>
  <dgm:cxnLst>
    <dgm:cxn modelId="{C2EA9F0A-C175-490E-9B51-1EACE0510810}" type="presOf" srcId="{7322C1E1-6500-44F7-BD47-7CA52FB6BD89}" destId="{9FD39554-8F67-4146-9871-0B44CDD7116A}" srcOrd="0" destOrd="0" presId="urn:microsoft.com/office/officeart/2005/8/layout/vList2"/>
    <dgm:cxn modelId="{61BFA10F-FE39-4921-A49F-3B8F0DDCFD3C}" type="presOf" srcId="{B72401B3-106E-4DFB-8970-16B78186BB51}" destId="{F5243A10-6777-40B0-9EE5-00A212023000}" srcOrd="0" destOrd="0" presId="urn:microsoft.com/office/officeart/2005/8/layout/vList2"/>
    <dgm:cxn modelId="{C73BD129-C1CE-44B0-B899-C4416E97666C}" type="presOf" srcId="{33ABEC0D-6A2C-4F50-A291-6DFF8FF56900}" destId="{702F95CB-CD77-4E8B-8CC6-4016FED6FB99}" srcOrd="0" destOrd="0" presId="urn:microsoft.com/office/officeart/2005/8/layout/vList2"/>
    <dgm:cxn modelId="{A9F0053E-7C94-4469-A15B-2487ACAC0DEB}" type="presOf" srcId="{A5E4CC40-9932-4FE1-922B-9E884C957079}" destId="{9FE2A58D-CD0F-4867-83B9-A6BCC1A1495B}" srcOrd="0" destOrd="0" presId="urn:microsoft.com/office/officeart/2005/8/layout/vList2"/>
    <dgm:cxn modelId="{1ACBE198-B56A-46A9-9A80-281DDCC25915}" srcId="{A5E4CC40-9932-4FE1-922B-9E884C957079}" destId="{92E5CD82-55E2-4C4E-9903-BE77D5C6B285}" srcOrd="3" destOrd="0" parTransId="{4AFC43AF-2676-48BD-911F-AA5B3971C55B}" sibTransId="{280AD044-D7F3-45DE-9A3D-34370939AE08}"/>
    <dgm:cxn modelId="{D611EEA3-C828-4E68-90E4-E75B1177A10E}" srcId="{A5E4CC40-9932-4FE1-922B-9E884C957079}" destId="{7322C1E1-6500-44F7-BD47-7CA52FB6BD89}" srcOrd="1" destOrd="0" parTransId="{84771538-1545-4F78-A4F6-6BA62F37488C}" sibTransId="{4A2812E1-1799-42CD-8A78-480F5231484C}"/>
    <dgm:cxn modelId="{7B64A0A9-F90F-4D00-9FD1-B460ABDDA696}" type="presOf" srcId="{92E5CD82-55E2-4C4E-9903-BE77D5C6B285}" destId="{6E391DE8-3FE0-4FA3-B29F-A14C40D7A52E}" srcOrd="0" destOrd="0" presId="urn:microsoft.com/office/officeart/2005/8/layout/vList2"/>
    <dgm:cxn modelId="{E41444AD-BA86-4EEC-AE9B-B3C191538E46}" srcId="{A5E4CC40-9932-4FE1-922B-9E884C957079}" destId="{4BAC06D2-9318-40A1-8F5A-0928BDB2CBF0}" srcOrd="4" destOrd="0" parTransId="{9341516B-2BBD-4287-9654-9FA1074E85DE}" sibTransId="{92A8A106-9367-4A3A-81C2-68050F6F5DEE}"/>
    <dgm:cxn modelId="{47F12AB2-8CB2-4459-98C3-455D210E4EA0}" srcId="{A5E4CC40-9932-4FE1-922B-9E884C957079}" destId="{33ABEC0D-6A2C-4F50-A291-6DFF8FF56900}" srcOrd="2" destOrd="0" parTransId="{BB40F977-7BAF-4F81-9F01-BD3209AEC66A}" sibTransId="{EC6610F2-C340-47AE-A55A-D05911C54475}"/>
    <dgm:cxn modelId="{D2CB26C6-4F7F-4322-B5E4-254A22B4193D}" type="presOf" srcId="{4BAC06D2-9318-40A1-8F5A-0928BDB2CBF0}" destId="{351E50C9-0B6A-4F71-8A44-A150E1A836EC}" srcOrd="0" destOrd="0" presId="urn:microsoft.com/office/officeart/2005/8/layout/vList2"/>
    <dgm:cxn modelId="{005F6BEF-C141-484D-8AEB-AB7B71FF72E7}" srcId="{A5E4CC40-9932-4FE1-922B-9E884C957079}" destId="{B72401B3-106E-4DFB-8970-16B78186BB51}" srcOrd="0" destOrd="0" parTransId="{D2DFA50D-3DB1-42A7-94C9-0F4A8E85EE18}" sibTransId="{A9937CE5-F398-40A5-9860-52372476D404}"/>
    <dgm:cxn modelId="{BC82C778-273B-41EC-B52D-254A610712B2}" type="presParOf" srcId="{9FE2A58D-CD0F-4867-83B9-A6BCC1A1495B}" destId="{F5243A10-6777-40B0-9EE5-00A212023000}" srcOrd="0" destOrd="0" presId="urn:microsoft.com/office/officeart/2005/8/layout/vList2"/>
    <dgm:cxn modelId="{51B4D7DA-DFA3-41B6-99D9-D290DEB39C36}" type="presParOf" srcId="{9FE2A58D-CD0F-4867-83B9-A6BCC1A1495B}" destId="{EC125854-B7C9-47A2-B77B-B75A1CFA76C4}" srcOrd="1" destOrd="0" presId="urn:microsoft.com/office/officeart/2005/8/layout/vList2"/>
    <dgm:cxn modelId="{E3FE44B4-7B52-4942-B445-55E1648572BE}" type="presParOf" srcId="{9FE2A58D-CD0F-4867-83B9-A6BCC1A1495B}" destId="{9FD39554-8F67-4146-9871-0B44CDD7116A}" srcOrd="2" destOrd="0" presId="urn:microsoft.com/office/officeart/2005/8/layout/vList2"/>
    <dgm:cxn modelId="{5DCDC89F-8DC0-4FD5-A5D3-790F7EA2EF3B}" type="presParOf" srcId="{9FE2A58D-CD0F-4867-83B9-A6BCC1A1495B}" destId="{6FAEBEE8-98D3-4518-AABA-13D84F336148}" srcOrd="3" destOrd="0" presId="urn:microsoft.com/office/officeart/2005/8/layout/vList2"/>
    <dgm:cxn modelId="{C1799987-2360-4560-AB4E-706D777FE8C9}" type="presParOf" srcId="{9FE2A58D-CD0F-4867-83B9-A6BCC1A1495B}" destId="{702F95CB-CD77-4E8B-8CC6-4016FED6FB99}" srcOrd="4" destOrd="0" presId="urn:microsoft.com/office/officeart/2005/8/layout/vList2"/>
    <dgm:cxn modelId="{19EC95C4-938D-408C-9FBA-155E8EA1C862}" type="presParOf" srcId="{9FE2A58D-CD0F-4867-83B9-A6BCC1A1495B}" destId="{FCC6EC94-B451-46B8-AA79-7B8E5BFF5CB1}" srcOrd="5" destOrd="0" presId="urn:microsoft.com/office/officeart/2005/8/layout/vList2"/>
    <dgm:cxn modelId="{D426B8ED-C76C-4DB2-A2CE-D0B1D051F71E}" type="presParOf" srcId="{9FE2A58D-CD0F-4867-83B9-A6BCC1A1495B}" destId="{6E391DE8-3FE0-4FA3-B29F-A14C40D7A52E}" srcOrd="6" destOrd="0" presId="urn:microsoft.com/office/officeart/2005/8/layout/vList2"/>
    <dgm:cxn modelId="{74C1AE58-2F64-41A9-B996-DC98528F58C2}" type="presParOf" srcId="{9FE2A58D-CD0F-4867-83B9-A6BCC1A1495B}" destId="{7251EE70-0765-4C38-B991-282D855A89CB}" srcOrd="7" destOrd="0" presId="urn:microsoft.com/office/officeart/2005/8/layout/vList2"/>
    <dgm:cxn modelId="{10C4181D-8B85-4F5A-A56B-9CE8119D5056}" type="presParOf" srcId="{9FE2A58D-CD0F-4867-83B9-A6BCC1A1495B}" destId="{351E50C9-0B6A-4F71-8A44-A150E1A836E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A757893-354B-4547-B1BB-7C1A93D16457}"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67636ED0-CECF-45F2-B9CB-E30D2DF58BBF}">
      <dgm:prSet/>
      <dgm:spPr/>
      <dgm:t>
        <a:bodyPr/>
        <a:lstStyle/>
        <a:p>
          <a:r>
            <a:rPr lang="en-US" dirty="0"/>
            <a:t>The duration of the examination should be between </a:t>
          </a:r>
          <a:r>
            <a:rPr lang="en-US" b="1" dirty="0"/>
            <a:t>15 and 20 minutes</a:t>
          </a:r>
        </a:p>
      </dgm:t>
    </dgm:pt>
    <dgm:pt modelId="{8E4803D2-1384-4426-9ED8-18D498BACEF2}" type="parTrans" cxnId="{AC08A9B4-D3CC-4BDD-8283-E5687947E6EB}">
      <dgm:prSet/>
      <dgm:spPr/>
      <dgm:t>
        <a:bodyPr/>
        <a:lstStyle/>
        <a:p>
          <a:endParaRPr lang="en-US"/>
        </a:p>
      </dgm:t>
    </dgm:pt>
    <dgm:pt modelId="{CEEC1265-3B7C-4E5C-952A-D30042C4842F}" type="sibTrans" cxnId="{AC08A9B4-D3CC-4BDD-8283-E5687947E6EB}">
      <dgm:prSet/>
      <dgm:spPr/>
      <dgm:t>
        <a:bodyPr/>
        <a:lstStyle/>
        <a:p>
          <a:endParaRPr lang="en-US"/>
        </a:p>
      </dgm:t>
    </dgm:pt>
    <dgm:pt modelId="{B76275F9-E7FA-404A-BAB1-3BB205C13F6A}">
      <dgm:prSet/>
      <dgm:spPr/>
      <dgm:t>
        <a:bodyPr/>
        <a:lstStyle/>
        <a:p>
          <a:r>
            <a:rPr lang="en-US" dirty="0"/>
            <a:t>fetuses should be examined while they are awake </a:t>
          </a:r>
        </a:p>
      </dgm:t>
    </dgm:pt>
    <dgm:pt modelId="{68BC85AE-783B-4C16-BBAA-D744DD315FF3}" type="parTrans" cxnId="{58C5E16A-8EAD-4267-8161-A029056BBB91}">
      <dgm:prSet/>
      <dgm:spPr/>
      <dgm:t>
        <a:bodyPr/>
        <a:lstStyle/>
        <a:p>
          <a:endParaRPr lang="en-US"/>
        </a:p>
      </dgm:t>
    </dgm:pt>
    <dgm:pt modelId="{A1E03DCB-FCAC-42AF-9A12-5FC267EF2B9E}" type="sibTrans" cxnId="{58C5E16A-8EAD-4267-8161-A029056BBB91}">
      <dgm:prSet/>
      <dgm:spPr/>
      <dgm:t>
        <a:bodyPr/>
        <a:lstStyle/>
        <a:p>
          <a:endParaRPr lang="en-US"/>
        </a:p>
      </dgm:t>
    </dgm:pt>
    <dgm:pt modelId="{9E3E1460-41C9-4C1B-8AAF-AA2352B5B1D6}">
      <dgm:prSet/>
      <dgm:spPr/>
      <dgm:t>
        <a:bodyPr/>
        <a:lstStyle/>
        <a:p>
          <a:r>
            <a:rPr lang="en-US" dirty="0"/>
            <a:t>fetus is in the sleeping period; the assessment should be postponed for </a:t>
          </a:r>
          <a:r>
            <a:rPr lang="en-US" b="1" dirty="0"/>
            <a:t>30 minutes </a:t>
          </a:r>
          <a:r>
            <a:rPr lang="en-US" dirty="0"/>
            <a:t>or for the following day</a:t>
          </a:r>
        </a:p>
      </dgm:t>
    </dgm:pt>
    <dgm:pt modelId="{4920CD39-5FF8-458B-904C-405FF9CEA8B8}" type="parTrans" cxnId="{6D3AF7AF-02DE-48E0-BDD8-BDAA26E7761B}">
      <dgm:prSet/>
      <dgm:spPr/>
      <dgm:t>
        <a:bodyPr/>
        <a:lstStyle/>
        <a:p>
          <a:endParaRPr lang="en-US"/>
        </a:p>
      </dgm:t>
    </dgm:pt>
    <dgm:pt modelId="{DA675BE7-8C26-42A5-BDC9-AE0C8AA46E2F}" type="sibTrans" cxnId="{6D3AF7AF-02DE-48E0-BDD8-BDAA26E7761B}">
      <dgm:prSet/>
      <dgm:spPr/>
      <dgm:t>
        <a:bodyPr/>
        <a:lstStyle/>
        <a:p>
          <a:endParaRPr lang="en-US"/>
        </a:p>
      </dgm:t>
    </dgm:pt>
    <dgm:pt modelId="{8049FB61-301C-4A38-8C61-76F94F59F351}">
      <dgm:prSet/>
      <dgm:spPr/>
      <dgm:t>
        <a:bodyPr/>
        <a:lstStyle/>
        <a:p>
          <a:r>
            <a:rPr lang="en-US" dirty="0"/>
            <a:t>At a minimum period of 14 to 16 hours</a:t>
          </a:r>
        </a:p>
      </dgm:t>
    </dgm:pt>
    <dgm:pt modelId="{E4A22E5E-A889-4213-8A38-7E7824D0BF01}" type="parTrans" cxnId="{C0D5A847-B97B-4F56-9211-7A5AA015D7B3}">
      <dgm:prSet/>
      <dgm:spPr/>
      <dgm:t>
        <a:bodyPr/>
        <a:lstStyle/>
        <a:p>
          <a:endParaRPr lang="en-US"/>
        </a:p>
      </dgm:t>
    </dgm:pt>
    <dgm:pt modelId="{1731D949-E6DA-46A5-95FD-B5A02541E488}" type="sibTrans" cxnId="{C0D5A847-B97B-4F56-9211-7A5AA015D7B3}">
      <dgm:prSet/>
      <dgm:spPr/>
      <dgm:t>
        <a:bodyPr/>
        <a:lstStyle/>
        <a:p>
          <a:endParaRPr lang="en-US"/>
        </a:p>
      </dgm:t>
    </dgm:pt>
    <dgm:pt modelId="{DE7FA35C-0B8C-4E1A-8334-A3A2F4865C92}" type="pres">
      <dgm:prSet presAssocID="{DA757893-354B-4547-B1BB-7C1A93D16457}" presName="vert0" presStyleCnt="0">
        <dgm:presLayoutVars>
          <dgm:dir/>
          <dgm:animOne val="branch"/>
          <dgm:animLvl val="lvl"/>
        </dgm:presLayoutVars>
      </dgm:prSet>
      <dgm:spPr/>
    </dgm:pt>
    <dgm:pt modelId="{2D9585A9-477E-4CED-8A70-3855C7773F35}" type="pres">
      <dgm:prSet presAssocID="{67636ED0-CECF-45F2-B9CB-E30D2DF58BBF}" presName="thickLine" presStyleLbl="alignNode1" presStyleIdx="0" presStyleCnt="4"/>
      <dgm:spPr/>
    </dgm:pt>
    <dgm:pt modelId="{B6E6F381-2A6D-4CED-B592-67B6335156C9}" type="pres">
      <dgm:prSet presAssocID="{67636ED0-CECF-45F2-B9CB-E30D2DF58BBF}" presName="horz1" presStyleCnt="0"/>
      <dgm:spPr/>
    </dgm:pt>
    <dgm:pt modelId="{71B18542-8A4C-4783-A573-2FAA14F52B6A}" type="pres">
      <dgm:prSet presAssocID="{67636ED0-CECF-45F2-B9CB-E30D2DF58BBF}" presName="tx1" presStyleLbl="revTx" presStyleIdx="0" presStyleCnt="4"/>
      <dgm:spPr/>
    </dgm:pt>
    <dgm:pt modelId="{A8F783A6-5F53-4BA8-91FF-39F86D2C0FD8}" type="pres">
      <dgm:prSet presAssocID="{67636ED0-CECF-45F2-B9CB-E30D2DF58BBF}" presName="vert1" presStyleCnt="0"/>
      <dgm:spPr/>
    </dgm:pt>
    <dgm:pt modelId="{683346A0-1226-4B89-95C3-09C1BB245E0E}" type="pres">
      <dgm:prSet presAssocID="{B76275F9-E7FA-404A-BAB1-3BB205C13F6A}" presName="thickLine" presStyleLbl="alignNode1" presStyleIdx="1" presStyleCnt="4"/>
      <dgm:spPr/>
    </dgm:pt>
    <dgm:pt modelId="{9A3ACC07-FF05-4AA0-9E9F-22B8A19A4E55}" type="pres">
      <dgm:prSet presAssocID="{B76275F9-E7FA-404A-BAB1-3BB205C13F6A}" presName="horz1" presStyleCnt="0"/>
      <dgm:spPr/>
    </dgm:pt>
    <dgm:pt modelId="{C55546C0-A04C-409B-B47A-82519DC55CD7}" type="pres">
      <dgm:prSet presAssocID="{B76275F9-E7FA-404A-BAB1-3BB205C13F6A}" presName="tx1" presStyleLbl="revTx" presStyleIdx="1" presStyleCnt="4"/>
      <dgm:spPr/>
    </dgm:pt>
    <dgm:pt modelId="{B353D515-FBD4-4B84-AF99-AB4F037137A4}" type="pres">
      <dgm:prSet presAssocID="{B76275F9-E7FA-404A-BAB1-3BB205C13F6A}" presName="vert1" presStyleCnt="0"/>
      <dgm:spPr/>
    </dgm:pt>
    <dgm:pt modelId="{25B35B97-8B43-4652-BAAF-5AE7BA594FFC}" type="pres">
      <dgm:prSet presAssocID="{9E3E1460-41C9-4C1B-8AAF-AA2352B5B1D6}" presName="thickLine" presStyleLbl="alignNode1" presStyleIdx="2" presStyleCnt="4"/>
      <dgm:spPr/>
    </dgm:pt>
    <dgm:pt modelId="{C72F3873-9632-4592-9486-E754195A5415}" type="pres">
      <dgm:prSet presAssocID="{9E3E1460-41C9-4C1B-8AAF-AA2352B5B1D6}" presName="horz1" presStyleCnt="0"/>
      <dgm:spPr/>
    </dgm:pt>
    <dgm:pt modelId="{6889D4B6-AD80-42AD-BE6F-419FB16B56A1}" type="pres">
      <dgm:prSet presAssocID="{9E3E1460-41C9-4C1B-8AAF-AA2352B5B1D6}" presName="tx1" presStyleLbl="revTx" presStyleIdx="2" presStyleCnt="4"/>
      <dgm:spPr/>
    </dgm:pt>
    <dgm:pt modelId="{4B87ACFA-1CC0-4F3F-B01F-1742A84A6368}" type="pres">
      <dgm:prSet presAssocID="{9E3E1460-41C9-4C1B-8AAF-AA2352B5B1D6}" presName="vert1" presStyleCnt="0"/>
      <dgm:spPr/>
    </dgm:pt>
    <dgm:pt modelId="{3E65A5A2-C663-4CFF-9F62-7CF45A7F8F50}" type="pres">
      <dgm:prSet presAssocID="{8049FB61-301C-4A38-8C61-76F94F59F351}" presName="thickLine" presStyleLbl="alignNode1" presStyleIdx="3" presStyleCnt="4"/>
      <dgm:spPr/>
    </dgm:pt>
    <dgm:pt modelId="{433499BE-3C96-4D24-B6E0-16B24B56E418}" type="pres">
      <dgm:prSet presAssocID="{8049FB61-301C-4A38-8C61-76F94F59F351}" presName="horz1" presStyleCnt="0"/>
      <dgm:spPr/>
    </dgm:pt>
    <dgm:pt modelId="{45F3CCF7-D4B5-4E88-BCBF-B54F6E11ED8F}" type="pres">
      <dgm:prSet presAssocID="{8049FB61-301C-4A38-8C61-76F94F59F351}" presName="tx1" presStyleLbl="revTx" presStyleIdx="3" presStyleCnt="4"/>
      <dgm:spPr/>
    </dgm:pt>
    <dgm:pt modelId="{F3795833-D60D-4120-9CD5-D1F8ACE8EE19}" type="pres">
      <dgm:prSet presAssocID="{8049FB61-301C-4A38-8C61-76F94F59F351}" presName="vert1" presStyleCnt="0"/>
      <dgm:spPr/>
    </dgm:pt>
  </dgm:ptLst>
  <dgm:cxnLst>
    <dgm:cxn modelId="{96C51303-5F70-49A2-B041-36FB69607E26}" type="presOf" srcId="{9E3E1460-41C9-4C1B-8AAF-AA2352B5B1D6}" destId="{6889D4B6-AD80-42AD-BE6F-419FB16B56A1}" srcOrd="0" destOrd="0" presId="urn:microsoft.com/office/officeart/2008/layout/LinedList"/>
    <dgm:cxn modelId="{148DD425-33BF-4314-8A37-E3DB884AD553}" type="presOf" srcId="{8049FB61-301C-4A38-8C61-76F94F59F351}" destId="{45F3CCF7-D4B5-4E88-BCBF-B54F6E11ED8F}" srcOrd="0" destOrd="0" presId="urn:microsoft.com/office/officeart/2008/layout/LinedList"/>
    <dgm:cxn modelId="{C0D5A847-B97B-4F56-9211-7A5AA015D7B3}" srcId="{DA757893-354B-4547-B1BB-7C1A93D16457}" destId="{8049FB61-301C-4A38-8C61-76F94F59F351}" srcOrd="3" destOrd="0" parTransId="{E4A22E5E-A889-4213-8A38-7E7824D0BF01}" sibTransId="{1731D949-E6DA-46A5-95FD-B5A02541E488}"/>
    <dgm:cxn modelId="{58C5E16A-8EAD-4267-8161-A029056BBB91}" srcId="{DA757893-354B-4547-B1BB-7C1A93D16457}" destId="{B76275F9-E7FA-404A-BAB1-3BB205C13F6A}" srcOrd="1" destOrd="0" parTransId="{68BC85AE-783B-4C16-BBAA-D744DD315FF3}" sibTransId="{A1E03DCB-FCAC-42AF-9A12-5FC267EF2B9E}"/>
    <dgm:cxn modelId="{C9A7F377-7FAB-4F4C-8DE2-2D0E7120523F}" type="presOf" srcId="{67636ED0-CECF-45F2-B9CB-E30D2DF58BBF}" destId="{71B18542-8A4C-4783-A573-2FAA14F52B6A}" srcOrd="0" destOrd="0" presId="urn:microsoft.com/office/officeart/2008/layout/LinedList"/>
    <dgm:cxn modelId="{369606A3-DEEC-4766-B008-67CBEFBCA013}" type="presOf" srcId="{DA757893-354B-4547-B1BB-7C1A93D16457}" destId="{DE7FA35C-0B8C-4E1A-8334-A3A2F4865C92}" srcOrd="0" destOrd="0" presId="urn:microsoft.com/office/officeart/2008/layout/LinedList"/>
    <dgm:cxn modelId="{6D3AF7AF-02DE-48E0-BDD8-BDAA26E7761B}" srcId="{DA757893-354B-4547-B1BB-7C1A93D16457}" destId="{9E3E1460-41C9-4C1B-8AAF-AA2352B5B1D6}" srcOrd="2" destOrd="0" parTransId="{4920CD39-5FF8-458B-904C-405FF9CEA8B8}" sibTransId="{DA675BE7-8C26-42A5-BDC9-AE0C8AA46E2F}"/>
    <dgm:cxn modelId="{AC08A9B4-D3CC-4BDD-8283-E5687947E6EB}" srcId="{DA757893-354B-4547-B1BB-7C1A93D16457}" destId="{67636ED0-CECF-45F2-B9CB-E30D2DF58BBF}" srcOrd="0" destOrd="0" parTransId="{8E4803D2-1384-4426-9ED8-18D498BACEF2}" sibTransId="{CEEC1265-3B7C-4E5C-952A-D30042C4842F}"/>
    <dgm:cxn modelId="{820FE8E4-68FB-4E2A-A760-08A756F20ADF}" type="presOf" srcId="{B76275F9-E7FA-404A-BAB1-3BB205C13F6A}" destId="{C55546C0-A04C-409B-B47A-82519DC55CD7}" srcOrd="0" destOrd="0" presId="urn:microsoft.com/office/officeart/2008/layout/LinedList"/>
    <dgm:cxn modelId="{8B5030E8-07C1-455F-924B-73DE72BB8137}" type="presParOf" srcId="{DE7FA35C-0B8C-4E1A-8334-A3A2F4865C92}" destId="{2D9585A9-477E-4CED-8A70-3855C7773F35}" srcOrd="0" destOrd="0" presId="urn:microsoft.com/office/officeart/2008/layout/LinedList"/>
    <dgm:cxn modelId="{30DCB2A3-CFB5-46FA-B3CE-95C1F9747224}" type="presParOf" srcId="{DE7FA35C-0B8C-4E1A-8334-A3A2F4865C92}" destId="{B6E6F381-2A6D-4CED-B592-67B6335156C9}" srcOrd="1" destOrd="0" presId="urn:microsoft.com/office/officeart/2008/layout/LinedList"/>
    <dgm:cxn modelId="{935AE7A8-CF9F-4A6C-9524-B999766BAB4A}" type="presParOf" srcId="{B6E6F381-2A6D-4CED-B592-67B6335156C9}" destId="{71B18542-8A4C-4783-A573-2FAA14F52B6A}" srcOrd="0" destOrd="0" presId="urn:microsoft.com/office/officeart/2008/layout/LinedList"/>
    <dgm:cxn modelId="{58EB5036-3C7E-46A6-B57D-B60E54E86601}" type="presParOf" srcId="{B6E6F381-2A6D-4CED-B592-67B6335156C9}" destId="{A8F783A6-5F53-4BA8-91FF-39F86D2C0FD8}" srcOrd="1" destOrd="0" presId="urn:microsoft.com/office/officeart/2008/layout/LinedList"/>
    <dgm:cxn modelId="{BF8E3D3E-C0CF-4FD4-89B3-DD721F1C23B0}" type="presParOf" srcId="{DE7FA35C-0B8C-4E1A-8334-A3A2F4865C92}" destId="{683346A0-1226-4B89-95C3-09C1BB245E0E}" srcOrd="2" destOrd="0" presId="urn:microsoft.com/office/officeart/2008/layout/LinedList"/>
    <dgm:cxn modelId="{4E2A2F09-9886-41F6-8F82-9FAF5DD306D5}" type="presParOf" srcId="{DE7FA35C-0B8C-4E1A-8334-A3A2F4865C92}" destId="{9A3ACC07-FF05-4AA0-9E9F-22B8A19A4E55}" srcOrd="3" destOrd="0" presId="urn:microsoft.com/office/officeart/2008/layout/LinedList"/>
    <dgm:cxn modelId="{39276137-EA82-454D-8F73-8E36812C97C9}" type="presParOf" srcId="{9A3ACC07-FF05-4AA0-9E9F-22B8A19A4E55}" destId="{C55546C0-A04C-409B-B47A-82519DC55CD7}" srcOrd="0" destOrd="0" presId="urn:microsoft.com/office/officeart/2008/layout/LinedList"/>
    <dgm:cxn modelId="{146F7840-2609-405F-BA6C-3E37947D1D44}" type="presParOf" srcId="{9A3ACC07-FF05-4AA0-9E9F-22B8A19A4E55}" destId="{B353D515-FBD4-4B84-AF99-AB4F037137A4}" srcOrd="1" destOrd="0" presId="urn:microsoft.com/office/officeart/2008/layout/LinedList"/>
    <dgm:cxn modelId="{AAEA8F4B-BBE3-4F43-935A-13B2E42ED163}" type="presParOf" srcId="{DE7FA35C-0B8C-4E1A-8334-A3A2F4865C92}" destId="{25B35B97-8B43-4652-BAAF-5AE7BA594FFC}" srcOrd="4" destOrd="0" presId="urn:microsoft.com/office/officeart/2008/layout/LinedList"/>
    <dgm:cxn modelId="{B764060C-3651-49F7-8D6C-D9D3AF6868AE}" type="presParOf" srcId="{DE7FA35C-0B8C-4E1A-8334-A3A2F4865C92}" destId="{C72F3873-9632-4592-9486-E754195A5415}" srcOrd="5" destOrd="0" presId="urn:microsoft.com/office/officeart/2008/layout/LinedList"/>
    <dgm:cxn modelId="{D80C81FD-E962-454B-9724-E7AD208F6B33}" type="presParOf" srcId="{C72F3873-9632-4592-9486-E754195A5415}" destId="{6889D4B6-AD80-42AD-BE6F-419FB16B56A1}" srcOrd="0" destOrd="0" presId="urn:microsoft.com/office/officeart/2008/layout/LinedList"/>
    <dgm:cxn modelId="{B010A19F-E1A1-495A-8241-D26BFE9D8BA9}" type="presParOf" srcId="{C72F3873-9632-4592-9486-E754195A5415}" destId="{4B87ACFA-1CC0-4F3F-B01F-1742A84A6368}" srcOrd="1" destOrd="0" presId="urn:microsoft.com/office/officeart/2008/layout/LinedList"/>
    <dgm:cxn modelId="{5C99C849-ECFA-496C-B2F6-01B2F50ADF21}" type="presParOf" srcId="{DE7FA35C-0B8C-4E1A-8334-A3A2F4865C92}" destId="{3E65A5A2-C663-4CFF-9F62-7CF45A7F8F50}" srcOrd="6" destOrd="0" presId="urn:microsoft.com/office/officeart/2008/layout/LinedList"/>
    <dgm:cxn modelId="{282A0ABD-9391-456B-92E5-BE3BB02936CF}" type="presParOf" srcId="{DE7FA35C-0B8C-4E1A-8334-A3A2F4865C92}" destId="{433499BE-3C96-4D24-B6E0-16B24B56E418}" srcOrd="7" destOrd="0" presId="urn:microsoft.com/office/officeart/2008/layout/LinedList"/>
    <dgm:cxn modelId="{401C24E2-4D1B-4DBF-83C3-BA0FAC8D379F}" type="presParOf" srcId="{433499BE-3C96-4D24-B6E0-16B24B56E418}" destId="{45F3CCF7-D4B5-4E88-BCBF-B54F6E11ED8F}" srcOrd="0" destOrd="0" presId="urn:microsoft.com/office/officeart/2008/layout/LinedList"/>
    <dgm:cxn modelId="{950BE6B4-116F-472F-9F26-1F85ACE14D4B}" type="presParOf" srcId="{433499BE-3C96-4D24-B6E0-16B24B56E418}" destId="{F3795833-D60D-4120-9CD5-D1F8ACE8EE1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EAE2105-FE0A-4448-842B-02231A147D88}"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CE2F39D4-6E7D-42D8-8AA1-C4FD64EB86F4}">
      <dgm:prSet custT="1"/>
      <dgm:spPr/>
      <dgm:t>
        <a:bodyPr/>
        <a:lstStyle/>
        <a:p>
          <a:r>
            <a:rPr lang="en-US" sz="2800" dirty="0"/>
            <a:t>In cases of grossly abnormal or of borderline score, the test should be repeated every 2 weeks until delivery</a:t>
          </a:r>
        </a:p>
      </dgm:t>
    </dgm:pt>
    <dgm:pt modelId="{B3263CC8-16B2-49E4-A049-44453EE77AF7}" type="parTrans" cxnId="{8393520D-8DF6-485E-AB6B-09123BC3A004}">
      <dgm:prSet/>
      <dgm:spPr/>
      <dgm:t>
        <a:bodyPr/>
        <a:lstStyle/>
        <a:p>
          <a:endParaRPr lang="en-US"/>
        </a:p>
      </dgm:t>
    </dgm:pt>
    <dgm:pt modelId="{F681E1E1-0875-4020-BD90-834D70962F95}" type="sibTrans" cxnId="{8393520D-8DF6-485E-AB6B-09123BC3A004}">
      <dgm:prSet/>
      <dgm:spPr/>
      <dgm:t>
        <a:bodyPr/>
        <a:lstStyle/>
        <a:p>
          <a:endParaRPr lang="en-US"/>
        </a:p>
      </dgm:t>
    </dgm:pt>
    <dgm:pt modelId="{9655B88E-CAEC-4B7C-B0B3-9558C8027E93}">
      <dgm:prSet custT="1"/>
      <dgm:spPr/>
      <dgm:t>
        <a:bodyPr/>
        <a:lstStyle/>
        <a:p>
          <a:r>
            <a:rPr lang="en-US" sz="2800" dirty="0"/>
            <a:t>Special attention should be paid to the facial movements and to eye blinking</a:t>
          </a:r>
        </a:p>
      </dgm:t>
    </dgm:pt>
    <dgm:pt modelId="{AC0CB57D-47D8-41DC-9722-A247D4B071C3}" type="parTrans" cxnId="{5DDE19F2-BC33-4AF2-A61B-6A0078A21703}">
      <dgm:prSet/>
      <dgm:spPr/>
      <dgm:t>
        <a:bodyPr/>
        <a:lstStyle/>
        <a:p>
          <a:endParaRPr lang="en-US"/>
        </a:p>
      </dgm:t>
    </dgm:pt>
    <dgm:pt modelId="{9E8BDFA2-1D73-4F0F-B6F1-25D5F1EE8305}" type="sibTrans" cxnId="{5DDE19F2-BC33-4AF2-A61B-6A0078A21703}">
      <dgm:prSet/>
      <dgm:spPr/>
      <dgm:t>
        <a:bodyPr/>
        <a:lstStyle/>
        <a:p>
          <a:endParaRPr lang="en-US"/>
        </a:p>
      </dgm:t>
    </dgm:pt>
    <dgm:pt modelId="{C72CE80B-12BC-4993-AE6A-451FD02BB74F}">
      <dgm:prSet custT="1"/>
      <dgm:spPr/>
      <dgm:t>
        <a:bodyPr/>
        <a:lstStyle/>
        <a:p>
          <a:r>
            <a:rPr lang="en-US" sz="2800" dirty="0"/>
            <a:t>which are prenatally very informative and important </a:t>
          </a:r>
        </a:p>
      </dgm:t>
    </dgm:pt>
    <dgm:pt modelId="{73EE32F8-DF48-4FBD-A10A-04B6C0CB5DE4}" type="parTrans" cxnId="{90CB67FB-1EC1-49ED-A166-71C6844F2E04}">
      <dgm:prSet/>
      <dgm:spPr/>
      <dgm:t>
        <a:bodyPr/>
        <a:lstStyle/>
        <a:p>
          <a:endParaRPr lang="en-US"/>
        </a:p>
      </dgm:t>
    </dgm:pt>
    <dgm:pt modelId="{9CE03ECF-9942-4A61-97B3-042002DB0A27}" type="sibTrans" cxnId="{90CB67FB-1EC1-49ED-A166-71C6844F2E04}">
      <dgm:prSet/>
      <dgm:spPr/>
      <dgm:t>
        <a:bodyPr/>
        <a:lstStyle/>
        <a:p>
          <a:endParaRPr lang="en-US"/>
        </a:p>
      </dgm:t>
    </dgm:pt>
    <dgm:pt modelId="{F046DADE-1EB7-4F48-8EB4-A8FB9A30D1E7}">
      <dgm:prSet custT="1"/>
      <dgm:spPr/>
      <dgm:t>
        <a:bodyPr/>
        <a:lstStyle/>
        <a:p>
          <a:r>
            <a:rPr lang="en-US" sz="2800" b="1" dirty="0">
              <a:solidFill>
                <a:srgbClr val="C00000"/>
              </a:solidFill>
            </a:rPr>
            <a:t>‘the face is the mirror of the brain’</a:t>
          </a:r>
        </a:p>
      </dgm:t>
    </dgm:pt>
    <dgm:pt modelId="{DC4F28A7-6D82-4382-B1FB-8790C905472C}" type="parTrans" cxnId="{68E4B5EC-1D89-4D22-AEF9-F61CE18C930D}">
      <dgm:prSet/>
      <dgm:spPr/>
      <dgm:t>
        <a:bodyPr/>
        <a:lstStyle/>
        <a:p>
          <a:endParaRPr lang="en-US"/>
        </a:p>
      </dgm:t>
    </dgm:pt>
    <dgm:pt modelId="{D74FA035-153A-4B33-8CD0-C39AB1E6FFB8}" type="sibTrans" cxnId="{68E4B5EC-1D89-4D22-AEF9-F61CE18C930D}">
      <dgm:prSet/>
      <dgm:spPr/>
      <dgm:t>
        <a:bodyPr/>
        <a:lstStyle/>
        <a:p>
          <a:endParaRPr lang="en-US"/>
        </a:p>
      </dgm:t>
    </dgm:pt>
    <dgm:pt modelId="{FF4DFEC6-97DA-4A43-95BA-EA8D56203A65}">
      <dgm:prSet custT="1"/>
      <dgm:spPr/>
      <dgm:t>
        <a:bodyPr/>
        <a:lstStyle/>
        <a:p>
          <a:r>
            <a:rPr lang="en-US" sz="2800" dirty="0"/>
            <a:t>The frequency of facial and mouth movements should be 0 to 5 and more than 5</a:t>
          </a:r>
        </a:p>
      </dgm:t>
    </dgm:pt>
    <dgm:pt modelId="{2201E9B4-A964-4080-B92A-6ADE668A82AB}" type="parTrans" cxnId="{AAF53E76-D43F-4059-B11C-CFE3E3ECAABF}">
      <dgm:prSet/>
      <dgm:spPr/>
      <dgm:t>
        <a:bodyPr/>
        <a:lstStyle/>
        <a:p>
          <a:endParaRPr lang="en-US"/>
        </a:p>
      </dgm:t>
    </dgm:pt>
    <dgm:pt modelId="{DF97A7FD-51D4-4937-92BE-F21756AF5767}" type="sibTrans" cxnId="{AAF53E76-D43F-4059-B11C-CFE3E3ECAABF}">
      <dgm:prSet/>
      <dgm:spPr/>
      <dgm:t>
        <a:bodyPr/>
        <a:lstStyle/>
        <a:p>
          <a:endParaRPr lang="en-US"/>
        </a:p>
      </dgm:t>
    </dgm:pt>
    <dgm:pt modelId="{111E633E-BD55-4302-845F-9E10C95DB2B7}" type="pres">
      <dgm:prSet presAssocID="{8EAE2105-FE0A-4448-842B-02231A147D88}" presName="vert0" presStyleCnt="0">
        <dgm:presLayoutVars>
          <dgm:dir/>
          <dgm:animOne val="branch"/>
          <dgm:animLvl val="lvl"/>
        </dgm:presLayoutVars>
      </dgm:prSet>
      <dgm:spPr/>
    </dgm:pt>
    <dgm:pt modelId="{20EE65E3-7A32-47EF-B8CB-33670EDB3E9A}" type="pres">
      <dgm:prSet presAssocID="{CE2F39D4-6E7D-42D8-8AA1-C4FD64EB86F4}" presName="thickLine" presStyleLbl="alignNode1" presStyleIdx="0" presStyleCnt="5"/>
      <dgm:spPr/>
    </dgm:pt>
    <dgm:pt modelId="{2B2BC8FC-03EC-47D8-9675-447909EA9EBC}" type="pres">
      <dgm:prSet presAssocID="{CE2F39D4-6E7D-42D8-8AA1-C4FD64EB86F4}" presName="horz1" presStyleCnt="0"/>
      <dgm:spPr/>
    </dgm:pt>
    <dgm:pt modelId="{6C1E1997-2349-4A40-9755-6AE841850BDE}" type="pres">
      <dgm:prSet presAssocID="{CE2F39D4-6E7D-42D8-8AA1-C4FD64EB86F4}" presName="tx1" presStyleLbl="revTx" presStyleIdx="0" presStyleCnt="5"/>
      <dgm:spPr/>
    </dgm:pt>
    <dgm:pt modelId="{3EDD05D3-21C9-4C83-9E09-B2BB927176DB}" type="pres">
      <dgm:prSet presAssocID="{CE2F39D4-6E7D-42D8-8AA1-C4FD64EB86F4}" presName="vert1" presStyleCnt="0"/>
      <dgm:spPr/>
    </dgm:pt>
    <dgm:pt modelId="{0DB045C6-74EC-4C96-ABC4-4A3E72B6A566}" type="pres">
      <dgm:prSet presAssocID="{9655B88E-CAEC-4B7C-B0B3-9558C8027E93}" presName="thickLine" presStyleLbl="alignNode1" presStyleIdx="1" presStyleCnt="5"/>
      <dgm:spPr/>
    </dgm:pt>
    <dgm:pt modelId="{3DFDC6D7-166E-4A65-B744-83DBC1CE5CAA}" type="pres">
      <dgm:prSet presAssocID="{9655B88E-CAEC-4B7C-B0B3-9558C8027E93}" presName="horz1" presStyleCnt="0"/>
      <dgm:spPr/>
    </dgm:pt>
    <dgm:pt modelId="{BC1D22C2-C1B5-4578-A8E8-3361931786DA}" type="pres">
      <dgm:prSet presAssocID="{9655B88E-CAEC-4B7C-B0B3-9558C8027E93}" presName="tx1" presStyleLbl="revTx" presStyleIdx="1" presStyleCnt="5"/>
      <dgm:spPr/>
    </dgm:pt>
    <dgm:pt modelId="{31F83F9C-33B8-4673-B43F-83735F54DDF5}" type="pres">
      <dgm:prSet presAssocID="{9655B88E-CAEC-4B7C-B0B3-9558C8027E93}" presName="vert1" presStyleCnt="0"/>
      <dgm:spPr/>
    </dgm:pt>
    <dgm:pt modelId="{1356FCB8-E988-401E-B25E-E53F2DC4A9B5}" type="pres">
      <dgm:prSet presAssocID="{C72CE80B-12BC-4993-AE6A-451FD02BB74F}" presName="thickLine" presStyleLbl="alignNode1" presStyleIdx="2" presStyleCnt="5"/>
      <dgm:spPr/>
    </dgm:pt>
    <dgm:pt modelId="{83091465-2FBA-48F4-92C4-F1CCB19C1AD9}" type="pres">
      <dgm:prSet presAssocID="{C72CE80B-12BC-4993-AE6A-451FD02BB74F}" presName="horz1" presStyleCnt="0"/>
      <dgm:spPr/>
    </dgm:pt>
    <dgm:pt modelId="{24FF8EB7-29BD-473D-A4BC-0FD50BF54546}" type="pres">
      <dgm:prSet presAssocID="{C72CE80B-12BC-4993-AE6A-451FD02BB74F}" presName="tx1" presStyleLbl="revTx" presStyleIdx="2" presStyleCnt="5"/>
      <dgm:spPr/>
    </dgm:pt>
    <dgm:pt modelId="{0DDC71F9-B4E8-456E-93E3-CCBE0C05CA40}" type="pres">
      <dgm:prSet presAssocID="{C72CE80B-12BC-4993-AE6A-451FD02BB74F}" presName="vert1" presStyleCnt="0"/>
      <dgm:spPr/>
    </dgm:pt>
    <dgm:pt modelId="{74CF0004-DEB8-4D16-8802-6E2D49BF3BB7}" type="pres">
      <dgm:prSet presAssocID="{F046DADE-1EB7-4F48-8EB4-A8FB9A30D1E7}" presName="thickLine" presStyleLbl="alignNode1" presStyleIdx="3" presStyleCnt="5"/>
      <dgm:spPr/>
    </dgm:pt>
    <dgm:pt modelId="{428038E7-1585-47C3-AD62-28AD41921FAF}" type="pres">
      <dgm:prSet presAssocID="{F046DADE-1EB7-4F48-8EB4-A8FB9A30D1E7}" presName="horz1" presStyleCnt="0"/>
      <dgm:spPr/>
    </dgm:pt>
    <dgm:pt modelId="{CA350184-4766-4FF1-845D-ACE606F5B630}" type="pres">
      <dgm:prSet presAssocID="{F046DADE-1EB7-4F48-8EB4-A8FB9A30D1E7}" presName="tx1" presStyleLbl="revTx" presStyleIdx="3" presStyleCnt="5"/>
      <dgm:spPr/>
    </dgm:pt>
    <dgm:pt modelId="{855979F5-ABFA-4C5D-8D71-36DA96B7C72E}" type="pres">
      <dgm:prSet presAssocID="{F046DADE-1EB7-4F48-8EB4-A8FB9A30D1E7}" presName="vert1" presStyleCnt="0"/>
      <dgm:spPr/>
    </dgm:pt>
    <dgm:pt modelId="{A397CCE4-A7E6-43D1-8A36-948BF8F7DD75}" type="pres">
      <dgm:prSet presAssocID="{FF4DFEC6-97DA-4A43-95BA-EA8D56203A65}" presName="thickLine" presStyleLbl="alignNode1" presStyleIdx="4" presStyleCnt="5"/>
      <dgm:spPr/>
    </dgm:pt>
    <dgm:pt modelId="{5B355708-15EB-4A02-8327-B9B8A608D850}" type="pres">
      <dgm:prSet presAssocID="{FF4DFEC6-97DA-4A43-95BA-EA8D56203A65}" presName="horz1" presStyleCnt="0"/>
      <dgm:spPr/>
    </dgm:pt>
    <dgm:pt modelId="{FC05BDD8-6E70-4564-ADCB-93D6F93D1D22}" type="pres">
      <dgm:prSet presAssocID="{FF4DFEC6-97DA-4A43-95BA-EA8D56203A65}" presName="tx1" presStyleLbl="revTx" presStyleIdx="4" presStyleCnt="5"/>
      <dgm:spPr/>
    </dgm:pt>
    <dgm:pt modelId="{26EC4654-6058-4737-B132-51F65AE07AC0}" type="pres">
      <dgm:prSet presAssocID="{FF4DFEC6-97DA-4A43-95BA-EA8D56203A65}" presName="vert1" presStyleCnt="0"/>
      <dgm:spPr/>
    </dgm:pt>
  </dgm:ptLst>
  <dgm:cxnLst>
    <dgm:cxn modelId="{60F12103-FF18-4DD3-BCED-1FA2D4DA8805}" type="presOf" srcId="{FF4DFEC6-97DA-4A43-95BA-EA8D56203A65}" destId="{FC05BDD8-6E70-4564-ADCB-93D6F93D1D22}" srcOrd="0" destOrd="0" presId="urn:microsoft.com/office/officeart/2008/layout/LinedList"/>
    <dgm:cxn modelId="{8393520D-8DF6-485E-AB6B-09123BC3A004}" srcId="{8EAE2105-FE0A-4448-842B-02231A147D88}" destId="{CE2F39D4-6E7D-42D8-8AA1-C4FD64EB86F4}" srcOrd="0" destOrd="0" parTransId="{B3263CC8-16B2-49E4-A049-44453EE77AF7}" sibTransId="{F681E1E1-0875-4020-BD90-834D70962F95}"/>
    <dgm:cxn modelId="{27C0AE40-376D-4422-AD28-AB341CD68A8C}" type="presOf" srcId="{F046DADE-1EB7-4F48-8EB4-A8FB9A30D1E7}" destId="{CA350184-4766-4FF1-845D-ACE606F5B630}" srcOrd="0" destOrd="0" presId="urn:microsoft.com/office/officeart/2008/layout/LinedList"/>
    <dgm:cxn modelId="{FF788A47-060E-4627-BB31-94586259189D}" type="presOf" srcId="{CE2F39D4-6E7D-42D8-8AA1-C4FD64EB86F4}" destId="{6C1E1997-2349-4A40-9755-6AE841850BDE}" srcOrd="0" destOrd="0" presId="urn:microsoft.com/office/officeart/2008/layout/LinedList"/>
    <dgm:cxn modelId="{42DD2949-6D54-4689-8F99-669DF360E39F}" type="presOf" srcId="{8EAE2105-FE0A-4448-842B-02231A147D88}" destId="{111E633E-BD55-4302-845F-9E10C95DB2B7}" srcOrd="0" destOrd="0" presId="urn:microsoft.com/office/officeart/2008/layout/LinedList"/>
    <dgm:cxn modelId="{0F38534A-12BD-41EF-8F87-C5A9D8FDB584}" type="presOf" srcId="{9655B88E-CAEC-4B7C-B0B3-9558C8027E93}" destId="{BC1D22C2-C1B5-4578-A8E8-3361931786DA}" srcOrd="0" destOrd="0" presId="urn:microsoft.com/office/officeart/2008/layout/LinedList"/>
    <dgm:cxn modelId="{AAF53E76-D43F-4059-B11C-CFE3E3ECAABF}" srcId="{8EAE2105-FE0A-4448-842B-02231A147D88}" destId="{FF4DFEC6-97DA-4A43-95BA-EA8D56203A65}" srcOrd="4" destOrd="0" parTransId="{2201E9B4-A964-4080-B92A-6ADE668A82AB}" sibTransId="{DF97A7FD-51D4-4937-92BE-F21756AF5767}"/>
    <dgm:cxn modelId="{214936EA-51FB-403D-9124-73936F9B70FA}" type="presOf" srcId="{C72CE80B-12BC-4993-AE6A-451FD02BB74F}" destId="{24FF8EB7-29BD-473D-A4BC-0FD50BF54546}" srcOrd="0" destOrd="0" presId="urn:microsoft.com/office/officeart/2008/layout/LinedList"/>
    <dgm:cxn modelId="{68E4B5EC-1D89-4D22-AEF9-F61CE18C930D}" srcId="{8EAE2105-FE0A-4448-842B-02231A147D88}" destId="{F046DADE-1EB7-4F48-8EB4-A8FB9A30D1E7}" srcOrd="3" destOrd="0" parTransId="{DC4F28A7-6D82-4382-B1FB-8790C905472C}" sibTransId="{D74FA035-153A-4B33-8CD0-C39AB1E6FFB8}"/>
    <dgm:cxn modelId="{5DDE19F2-BC33-4AF2-A61B-6A0078A21703}" srcId="{8EAE2105-FE0A-4448-842B-02231A147D88}" destId="{9655B88E-CAEC-4B7C-B0B3-9558C8027E93}" srcOrd="1" destOrd="0" parTransId="{AC0CB57D-47D8-41DC-9722-A247D4B071C3}" sibTransId="{9E8BDFA2-1D73-4F0F-B6F1-25D5F1EE8305}"/>
    <dgm:cxn modelId="{90CB67FB-1EC1-49ED-A166-71C6844F2E04}" srcId="{8EAE2105-FE0A-4448-842B-02231A147D88}" destId="{C72CE80B-12BC-4993-AE6A-451FD02BB74F}" srcOrd="2" destOrd="0" parTransId="{73EE32F8-DF48-4FBD-A10A-04B6C0CB5DE4}" sibTransId="{9CE03ECF-9942-4A61-97B3-042002DB0A27}"/>
    <dgm:cxn modelId="{E72ABD77-7A31-4139-AECF-20B56AEDDCCA}" type="presParOf" srcId="{111E633E-BD55-4302-845F-9E10C95DB2B7}" destId="{20EE65E3-7A32-47EF-B8CB-33670EDB3E9A}" srcOrd="0" destOrd="0" presId="urn:microsoft.com/office/officeart/2008/layout/LinedList"/>
    <dgm:cxn modelId="{6DFE89B9-54D7-4749-8B6A-9E0FED96ED07}" type="presParOf" srcId="{111E633E-BD55-4302-845F-9E10C95DB2B7}" destId="{2B2BC8FC-03EC-47D8-9675-447909EA9EBC}" srcOrd="1" destOrd="0" presId="urn:microsoft.com/office/officeart/2008/layout/LinedList"/>
    <dgm:cxn modelId="{25664A20-23E0-4AA1-BDFE-D3BCA0558072}" type="presParOf" srcId="{2B2BC8FC-03EC-47D8-9675-447909EA9EBC}" destId="{6C1E1997-2349-4A40-9755-6AE841850BDE}" srcOrd="0" destOrd="0" presId="urn:microsoft.com/office/officeart/2008/layout/LinedList"/>
    <dgm:cxn modelId="{3EAEC76B-C5C5-479E-80A1-5EDB7C3C9181}" type="presParOf" srcId="{2B2BC8FC-03EC-47D8-9675-447909EA9EBC}" destId="{3EDD05D3-21C9-4C83-9E09-B2BB927176DB}" srcOrd="1" destOrd="0" presId="urn:microsoft.com/office/officeart/2008/layout/LinedList"/>
    <dgm:cxn modelId="{BD4C153D-DD84-43FE-9EDC-2486B0CB1C84}" type="presParOf" srcId="{111E633E-BD55-4302-845F-9E10C95DB2B7}" destId="{0DB045C6-74EC-4C96-ABC4-4A3E72B6A566}" srcOrd="2" destOrd="0" presId="urn:microsoft.com/office/officeart/2008/layout/LinedList"/>
    <dgm:cxn modelId="{15C6DFD7-7232-41D0-BEC2-3C5230EB8E7F}" type="presParOf" srcId="{111E633E-BD55-4302-845F-9E10C95DB2B7}" destId="{3DFDC6D7-166E-4A65-B744-83DBC1CE5CAA}" srcOrd="3" destOrd="0" presId="urn:microsoft.com/office/officeart/2008/layout/LinedList"/>
    <dgm:cxn modelId="{BE44DA47-0F92-43AF-90D0-7B3247A89479}" type="presParOf" srcId="{3DFDC6D7-166E-4A65-B744-83DBC1CE5CAA}" destId="{BC1D22C2-C1B5-4578-A8E8-3361931786DA}" srcOrd="0" destOrd="0" presId="urn:microsoft.com/office/officeart/2008/layout/LinedList"/>
    <dgm:cxn modelId="{C19D542B-6A05-4930-991F-EE487FE751F4}" type="presParOf" srcId="{3DFDC6D7-166E-4A65-B744-83DBC1CE5CAA}" destId="{31F83F9C-33B8-4673-B43F-83735F54DDF5}" srcOrd="1" destOrd="0" presId="urn:microsoft.com/office/officeart/2008/layout/LinedList"/>
    <dgm:cxn modelId="{39D727EF-F763-4A85-8F4B-B02BBEFC74CA}" type="presParOf" srcId="{111E633E-BD55-4302-845F-9E10C95DB2B7}" destId="{1356FCB8-E988-401E-B25E-E53F2DC4A9B5}" srcOrd="4" destOrd="0" presId="urn:microsoft.com/office/officeart/2008/layout/LinedList"/>
    <dgm:cxn modelId="{459C0B1F-21EA-4E34-BC60-2F5398718B65}" type="presParOf" srcId="{111E633E-BD55-4302-845F-9E10C95DB2B7}" destId="{83091465-2FBA-48F4-92C4-F1CCB19C1AD9}" srcOrd="5" destOrd="0" presId="urn:microsoft.com/office/officeart/2008/layout/LinedList"/>
    <dgm:cxn modelId="{C5CA9B2A-C596-4E38-A49E-E1FA1D37C6EA}" type="presParOf" srcId="{83091465-2FBA-48F4-92C4-F1CCB19C1AD9}" destId="{24FF8EB7-29BD-473D-A4BC-0FD50BF54546}" srcOrd="0" destOrd="0" presId="urn:microsoft.com/office/officeart/2008/layout/LinedList"/>
    <dgm:cxn modelId="{C3F15318-DDDA-4C6A-8752-60FF5FB8570E}" type="presParOf" srcId="{83091465-2FBA-48F4-92C4-F1CCB19C1AD9}" destId="{0DDC71F9-B4E8-456E-93E3-CCBE0C05CA40}" srcOrd="1" destOrd="0" presId="urn:microsoft.com/office/officeart/2008/layout/LinedList"/>
    <dgm:cxn modelId="{5568AC97-13E4-401E-94E9-2D517785F217}" type="presParOf" srcId="{111E633E-BD55-4302-845F-9E10C95DB2B7}" destId="{74CF0004-DEB8-4D16-8802-6E2D49BF3BB7}" srcOrd="6" destOrd="0" presId="urn:microsoft.com/office/officeart/2008/layout/LinedList"/>
    <dgm:cxn modelId="{FF1BFD51-CE28-44B7-8218-D35DB90DF91D}" type="presParOf" srcId="{111E633E-BD55-4302-845F-9E10C95DB2B7}" destId="{428038E7-1585-47C3-AD62-28AD41921FAF}" srcOrd="7" destOrd="0" presId="urn:microsoft.com/office/officeart/2008/layout/LinedList"/>
    <dgm:cxn modelId="{9F5CA183-EDF4-4549-96A9-5C69C4D25DE3}" type="presParOf" srcId="{428038E7-1585-47C3-AD62-28AD41921FAF}" destId="{CA350184-4766-4FF1-845D-ACE606F5B630}" srcOrd="0" destOrd="0" presId="urn:microsoft.com/office/officeart/2008/layout/LinedList"/>
    <dgm:cxn modelId="{077650EB-F933-4E0D-A99E-6A37A892225D}" type="presParOf" srcId="{428038E7-1585-47C3-AD62-28AD41921FAF}" destId="{855979F5-ABFA-4C5D-8D71-36DA96B7C72E}" srcOrd="1" destOrd="0" presId="urn:microsoft.com/office/officeart/2008/layout/LinedList"/>
    <dgm:cxn modelId="{D39C70CC-638D-4436-BB62-003C90DEB027}" type="presParOf" srcId="{111E633E-BD55-4302-845F-9E10C95DB2B7}" destId="{A397CCE4-A7E6-43D1-8A36-948BF8F7DD75}" srcOrd="8" destOrd="0" presId="urn:microsoft.com/office/officeart/2008/layout/LinedList"/>
    <dgm:cxn modelId="{4719ECE7-C789-4FCA-9350-A88F9C174C7E}" type="presParOf" srcId="{111E633E-BD55-4302-845F-9E10C95DB2B7}" destId="{5B355708-15EB-4A02-8327-B9B8A608D850}" srcOrd="9" destOrd="0" presId="urn:microsoft.com/office/officeart/2008/layout/LinedList"/>
    <dgm:cxn modelId="{7ED6D867-4863-4046-9B74-09ED5CE1D2D1}" type="presParOf" srcId="{5B355708-15EB-4A02-8327-B9B8A608D850}" destId="{FC05BDD8-6E70-4564-ADCB-93D6F93D1D22}" srcOrd="0" destOrd="0" presId="urn:microsoft.com/office/officeart/2008/layout/LinedList"/>
    <dgm:cxn modelId="{481AD509-8448-4333-8307-5504A348B4C9}" type="presParOf" srcId="{5B355708-15EB-4A02-8327-B9B8A608D850}" destId="{26EC4654-6058-4737-B132-51F65AE07AC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32C1355-E7D4-4784-A9B2-9670B27D35F6}"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7FE11084-F308-4A31-A45D-83637B0815AA}">
      <dgm:prSet/>
      <dgm:spPr/>
      <dgm:t>
        <a:bodyPr/>
        <a:lstStyle/>
        <a:p>
          <a:r>
            <a:rPr lang="en-US" dirty="0"/>
            <a:t>isolated anteflexion of the head</a:t>
          </a:r>
        </a:p>
      </dgm:t>
    </dgm:pt>
    <dgm:pt modelId="{97704F12-4B00-40F8-9E72-506BB2011AEF}" type="parTrans" cxnId="{B50E9C2D-C703-4950-9783-FCD0BB346AFA}">
      <dgm:prSet/>
      <dgm:spPr/>
      <dgm:t>
        <a:bodyPr/>
        <a:lstStyle/>
        <a:p>
          <a:endParaRPr lang="en-US"/>
        </a:p>
      </dgm:t>
    </dgm:pt>
    <dgm:pt modelId="{244C2D3F-07F4-40E2-A754-CE3B58D7443E}" type="sibTrans" cxnId="{B50E9C2D-C703-4950-9783-FCD0BB346AFA}">
      <dgm:prSet/>
      <dgm:spPr/>
      <dgm:t>
        <a:bodyPr/>
        <a:lstStyle/>
        <a:p>
          <a:endParaRPr lang="en-US"/>
        </a:p>
      </dgm:t>
    </dgm:pt>
    <dgm:pt modelId="{B1756B35-F29E-4D56-900D-9BE646E901E4}">
      <dgm:prSet/>
      <dgm:spPr/>
      <dgm:t>
        <a:bodyPr/>
        <a:lstStyle/>
        <a:p>
          <a:r>
            <a:rPr lang="en-US" dirty="0"/>
            <a:t>facial expressions–grimacing, tongue expulsion,–</a:t>
          </a:r>
        </a:p>
      </dgm:t>
    </dgm:pt>
    <dgm:pt modelId="{B2B5F75F-9DBE-4E8B-A2CA-E012301C4F35}" type="parTrans" cxnId="{96414628-2196-492E-A9B0-6614A850B498}">
      <dgm:prSet/>
      <dgm:spPr/>
      <dgm:t>
        <a:bodyPr/>
        <a:lstStyle/>
        <a:p>
          <a:endParaRPr lang="en-US"/>
        </a:p>
      </dgm:t>
    </dgm:pt>
    <dgm:pt modelId="{44B69D0B-11B1-43BE-A709-2B3CE339CB72}" type="sibTrans" cxnId="{96414628-2196-492E-A9B0-6614A850B498}">
      <dgm:prSet/>
      <dgm:spPr/>
      <dgm:t>
        <a:bodyPr/>
        <a:lstStyle/>
        <a:p>
          <a:endParaRPr lang="en-US"/>
        </a:p>
      </dgm:t>
    </dgm:pt>
    <dgm:pt modelId="{87A49390-6345-4848-8A16-730A50F2FF43}">
      <dgm:prSet/>
      <dgm:spPr/>
      <dgm:t>
        <a:bodyPr/>
        <a:lstStyle/>
        <a:p>
          <a:r>
            <a:rPr lang="en-US" dirty="0"/>
            <a:t>isolated hand movements, hand to face movements, fist and finger movements</a:t>
          </a:r>
        </a:p>
      </dgm:t>
    </dgm:pt>
    <dgm:pt modelId="{364554A3-406C-470F-A072-EDC45B87D08A}" type="parTrans" cxnId="{032568A5-8FF5-4056-AB0F-E4E8FC6FB9F3}">
      <dgm:prSet/>
      <dgm:spPr/>
      <dgm:t>
        <a:bodyPr/>
        <a:lstStyle/>
        <a:p>
          <a:endParaRPr lang="en-US"/>
        </a:p>
      </dgm:t>
    </dgm:pt>
    <dgm:pt modelId="{30D77943-D3EE-46BB-8444-A7B5E6893326}" type="sibTrans" cxnId="{032568A5-8FF5-4056-AB0F-E4E8FC6FB9F3}">
      <dgm:prSet/>
      <dgm:spPr/>
      <dgm:t>
        <a:bodyPr/>
        <a:lstStyle/>
        <a:p>
          <a:endParaRPr lang="en-US"/>
        </a:p>
      </dgm:t>
    </dgm:pt>
    <dgm:pt modelId="{5E8D250D-B836-4972-9293-DC6C2058B5AC}">
      <dgm:prSet/>
      <dgm:spPr/>
      <dgm:t>
        <a:bodyPr/>
        <a:lstStyle/>
        <a:p>
          <a:r>
            <a:rPr lang="en-US" dirty="0"/>
            <a:t> GMs </a:t>
          </a:r>
        </a:p>
      </dgm:t>
    </dgm:pt>
    <dgm:pt modelId="{73BCE455-A735-42D8-938F-028F00394132}" type="parTrans" cxnId="{B755E9C0-BB4C-4BC6-8E12-02925BF39983}">
      <dgm:prSet/>
      <dgm:spPr/>
      <dgm:t>
        <a:bodyPr/>
        <a:lstStyle/>
        <a:p>
          <a:endParaRPr lang="en-US"/>
        </a:p>
      </dgm:t>
    </dgm:pt>
    <dgm:pt modelId="{FFC0CC38-D48F-4305-AAF1-C76B454AEA04}" type="sibTrans" cxnId="{B755E9C0-BB4C-4BC6-8E12-02925BF39983}">
      <dgm:prSet/>
      <dgm:spPr/>
      <dgm:t>
        <a:bodyPr/>
        <a:lstStyle/>
        <a:p>
          <a:endParaRPr lang="en-US"/>
        </a:p>
      </dgm:t>
    </dgm:pt>
    <dgm:pt modelId="{C8116434-8FC3-4EAA-A41F-5CB2F368EB6F}">
      <dgm:prSet/>
      <dgm:spPr/>
      <dgm:t>
        <a:bodyPr/>
        <a:lstStyle/>
        <a:p>
          <a:r>
            <a:rPr lang="en-US" dirty="0"/>
            <a:t>Comparison of KANET and ATNAT moderate correlation</a:t>
          </a:r>
        </a:p>
      </dgm:t>
    </dgm:pt>
    <dgm:pt modelId="{C7A41C6C-48AF-4CFA-82CF-F524F56F9256}" type="parTrans" cxnId="{5CF8487E-4EBA-4AA3-A859-792E0AE89B24}">
      <dgm:prSet/>
      <dgm:spPr/>
      <dgm:t>
        <a:bodyPr/>
        <a:lstStyle/>
        <a:p>
          <a:endParaRPr lang="en-US"/>
        </a:p>
      </dgm:t>
    </dgm:pt>
    <dgm:pt modelId="{B8B30C2E-BC7F-4238-99D5-309EF3F81DEC}" type="sibTrans" cxnId="{5CF8487E-4EBA-4AA3-A859-792E0AE89B24}">
      <dgm:prSet/>
      <dgm:spPr/>
      <dgm:t>
        <a:bodyPr/>
        <a:lstStyle/>
        <a:p>
          <a:endParaRPr lang="en-US"/>
        </a:p>
      </dgm:t>
    </dgm:pt>
    <dgm:pt modelId="{84A96669-037A-4BFE-B371-40192548FB3A}">
      <dgm:prSet/>
      <dgm:spPr/>
      <dgm:t>
        <a:bodyPr/>
        <a:lstStyle/>
        <a:p>
          <a:r>
            <a:rPr lang="en-US" dirty="0"/>
            <a:t>eye blinking</a:t>
          </a:r>
        </a:p>
      </dgm:t>
    </dgm:pt>
    <dgm:pt modelId="{9088E1E3-334C-44F8-8ECF-9291AF264108}" type="parTrans" cxnId="{DDFE1A6A-E4AD-49D8-B93C-BD82E3B8B607}">
      <dgm:prSet/>
      <dgm:spPr/>
      <dgm:t>
        <a:bodyPr/>
        <a:lstStyle/>
        <a:p>
          <a:endParaRPr lang="en-US"/>
        </a:p>
      </dgm:t>
    </dgm:pt>
    <dgm:pt modelId="{778CCD63-2588-45E7-97BC-A86E35A7F646}" type="sibTrans" cxnId="{DDFE1A6A-E4AD-49D8-B93C-BD82E3B8B607}">
      <dgm:prSet/>
      <dgm:spPr/>
      <dgm:t>
        <a:bodyPr/>
        <a:lstStyle/>
        <a:p>
          <a:endParaRPr lang="en-US"/>
        </a:p>
      </dgm:t>
    </dgm:pt>
    <dgm:pt modelId="{EEE5C22F-5629-4822-8355-E19EEF74B6CA}">
      <dgm:prSet/>
      <dgm:spPr/>
      <dgm:t>
        <a:bodyPr/>
        <a:lstStyle/>
        <a:p>
          <a:r>
            <a:rPr lang="en-US" dirty="0"/>
            <a:t>mouth movement such as yawning, jawing, swallowing</a:t>
          </a:r>
        </a:p>
      </dgm:t>
    </dgm:pt>
    <dgm:pt modelId="{2FDD81EB-E92D-4857-83D0-06451E91C0F6}" type="parTrans" cxnId="{0E37AB4F-E29E-4507-958E-B1AEC9C7603D}">
      <dgm:prSet/>
      <dgm:spPr/>
      <dgm:t>
        <a:bodyPr/>
        <a:lstStyle/>
        <a:p>
          <a:endParaRPr lang="en-US"/>
        </a:p>
      </dgm:t>
    </dgm:pt>
    <dgm:pt modelId="{C3B47006-ACF5-41FB-9AB3-0F9071D27D04}" type="sibTrans" cxnId="{0E37AB4F-E29E-4507-958E-B1AEC9C7603D}">
      <dgm:prSet/>
      <dgm:spPr/>
      <dgm:t>
        <a:bodyPr/>
        <a:lstStyle/>
        <a:p>
          <a:endParaRPr lang="en-US"/>
        </a:p>
      </dgm:t>
    </dgm:pt>
    <dgm:pt modelId="{5607453B-C443-4806-BCDF-C522EF91BCD7}" type="pres">
      <dgm:prSet presAssocID="{E32C1355-E7D4-4784-A9B2-9670B27D35F6}" presName="vert0" presStyleCnt="0">
        <dgm:presLayoutVars>
          <dgm:dir/>
          <dgm:animOne val="branch"/>
          <dgm:animLvl val="lvl"/>
        </dgm:presLayoutVars>
      </dgm:prSet>
      <dgm:spPr/>
    </dgm:pt>
    <dgm:pt modelId="{996655B4-BE29-40C2-B545-CEB827E77143}" type="pres">
      <dgm:prSet presAssocID="{7FE11084-F308-4A31-A45D-83637B0815AA}" presName="thickLine" presStyleLbl="alignNode1" presStyleIdx="0" presStyleCnt="7"/>
      <dgm:spPr/>
    </dgm:pt>
    <dgm:pt modelId="{1B23A158-BDE3-4774-B307-0D3F5768645E}" type="pres">
      <dgm:prSet presAssocID="{7FE11084-F308-4A31-A45D-83637B0815AA}" presName="horz1" presStyleCnt="0"/>
      <dgm:spPr/>
    </dgm:pt>
    <dgm:pt modelId="{45B90559-8FB2-4573-AC9D-707EEA0A24EE}" type="pres">
      <dgm:prSet presAssocID="{7FE11084-F308-4A31-A45D-83637B0815AA}" presName="tx1" presStyleLbl="revTx" presStyleIdx="0" presStyleCnt="7"/>
      <dgm:spPr/>
    </dgm:pt>
    <dgm:pt modelId="{6F5DCB6A-5FD7-4663-8E27-E9052B4F6E81}" type="pres">
      <dgm:prSet presAssocID="{7FE11084-F308-4A31-A45D-83637B0815AA}" presName="vert1" presStyleCnt="0"/>
      <dgm:spPr/>
    </dgm:pt>
    <dgm:pt modelId="{A46FEDA9-DFDF-440C-904D-E84F418C6D2E}" type="pres">
      <dgm:prSet presAssocID="{84A96669-037A-4BFE-B371-40192548FB3A}" presName="thickLine" presStyleLbl="alignNode1" presStyleIdx="1" presStyleCnt="7"/>
      <dgm:spPr/>
    </dgm:pt>
    <dgm:pt modelId="{571D7A51-354F-43FC-A809-5A5FA861D605}" type="pres">
      <dgm:prSet presAssocID="{84A96669-037A-4BFE-B371-40192548FB3A}" presName="horz1" presStyleCnt="0"/>
      <dgm:spPr/>
    </dgm:pt>
    <dgm:pt modelId="{58D2560C-C41A-49F3-9E8B-85A4AC1351A2}" type="pres">
      <dgm:prSet presAssocID="{84A96669-037A-4BFE-B371-40192548FB3A}" presName="tx1" presStyleLbl="revTx" presStyleIdx="1" presStyleCnt="7"/>
      <dgm:spPr/>
    </dgm:pt>
    <dgm:pt modelId="{2B8D83DD-856F-4B3A-BF2D-477AD1FD2FB1}" type="pres">
      <dgm:prSet presAssocID="{84A96669-037A-4BFE-B371-40192548FB3A}" presName="vert1" presStyleCnt="0"/>
      <dgm:spPr/>
    </dgm:pt>
    <dgm:pt modelId="{60679CC5-03DB-442E-BB8E-D8AEBBA81829}" type="pres">
      <dgm:prSet presAssocID="{B1756B35-F29E-4D56-900D-9BE646E901E4}" presName="thickLine" presStyleLbl="alignNode1" presStyleIdx="2" presStyleCnt="7"/>
      <dgm:spPr/>
    </dgm:pt>
    <dgm:pt modelId="{D469BB41-3D7B-4A49-9024-4CF08EDD147C}" type="pres">
      <dgm:prSet presAssocID="{B1756B35-F29E-4D56-900D-9BE646E901E4}" presName="horz1" presStyleCnt="0"/>
      <dgm:spPr/>
    </dgm:pt>
    <dgm:pt modelId="{7C5E5FD1-B00B-4337-8501-2161105948AB}" type="pres">
      <dgm:prSet presAssocID="{B1756B35-F29E-4D56-900D-9BE646E901E4}" presName="tx1" presStyleLbl="revTx" presStyleIdx="2" presStyleCnt="7"/>
      <dgm:spPr/>
    </dgm:pt>
    <dgm:pt modelId="{E62680C9-0AF8-48EE-959A-4B625EDAA488}" type="pres">
      <dgm:prSet presAssocID="{B1756B35-F29E-4D56-900D-9BE646E901E4}" presName="vert1" presStyleCnt="0"/>
      <dgm:spPr/>
    </dgm:pt>
    <dgm:pt modelId="{63F67657-464F-4BD2-B110-4C6AF2B295F9}" type="pres">
      <dgm:prSet presAssocID="{EEE5C22F-5629-4822-8355-E19EEF74B6CA}" presName="thickLine" presStyleLbl="alignNode1" presStyleIdx="3" presStyleCnt="7"/>
      <dgm:spPr/>
    </dgm:pt>
    <dgm:pt modelId="{08CE3597-6884-471A-81DD-E70E84716C63}" type="pres">
      <dgm:prSet presAssocID="{EEE5C22F-5629-4822-8355-E19EEF74B6CA}" presName="horz1" presStyleCnt="0"/>
      <dgm:spPr/>
    </dgm:pt>
    <dgm:pt modelId="{D36C4391-0F3F-450E-BB5B-22E051A539ED}" type="pres">
      <dgm:prSet presAssocID="{EEE5C22F-5629-4822-8355-E19EEF74B6CA}" presName="tx1" presStyleLbl="revTx" presStyleIdx="3" presStyleCnt="7"/>
      <dgm:spPr/>
    </dgm:pt>
    <dgm:pt modelId="{BD176E61-4C7E-4CE6-8518-29A4F48EBA61}" type="pres">
      <dgm:prSet presAssocID="{EEE5C22F-5629-4822-8355-E19EEF74B6CA}" presName="vert1" presStyleCnt="0"/>
      <dgm:spPr/>
    </dgm:pt>
    <dgm:pt modelId="{E2981050-1029-4634-9CAE-C2C19A1EDEA0}" type="pres">
      <dgm:prSet presAssocID="{87A49390-6345-4848-8A16-730A50F2FF43}" presName="thickLine" presStyleLbl="alignNode1" presStyleIdx="4" presStyleCnt="7"/>
      <dgm:spPr/>
    </dgm:pt>
    <dgm:pt modelId="{777A2968-BF31-4E60-98F8-F429D45D53CD}" type="pres">
      <dgm:prSet presAssocID="{87A49390-6345-4848-8A16-730A50F2FF43}" presName="horz1" presStyleCnt="0"/>
      <dgm:spPr/>
    </dgm:pt>
    <dgm:pt modelId="{EFAA1DB0-1220-4159-B796-9728D359413E}" type="pres">
      <dgm:prSet presAssocID="{87A49390-6345-4848-8A16-730A50F2FF43}" presName="tx1" presStyleLbl="revTx" presStyleIdx="4" presStyleCnt="7"/>
      <dgm:spPr/>
    </dgm:pt>
    <dgm:pt modelId="{7A1BA5DA-F326-47B7-92DA-72169607C405}" type="pres">
      <dgm:prSet presAssocID="{87A49390-6345-4848-8A16-730A50F2FF43}" presName="vert1" presStyleCnt="0"/>
      <dgm:spPr/>
    </dgm:pt>
    <dgm:pt modelId="{03388C9C-355B-4C82-8327-662F975B1D36}" type="pres">
      <dgm:prSet presAssocID="{5E8D250D-B836-4972-9293-DC6C2058B5AC}" presName="thickLine" presStyleLbl="alignNode1" presStyleIdx="5" presStyleCnt="7"/>
      <dgm:spPr/>
    </dgm:pt>
    <dgm:pt modelId="{50A1E62B-58AC-4A96-93A8-D786ED1A17A7}" type="pres">
      <dgm:prSet presAssocID="{5E8D250D-B836-4972-9293-DC6C2058B5AC}" presName="horz1" presStyleCnt="0"/>
      <dgm:spPr/>
    </dgm:pt>
    <dgm:pt modelId="{B539AFCF-2425-4C14-A028-C84151D35A86}" type="pres">
      <dgm:prSet presAssocID="{5E8D250D-B836-4972-9293-DC6C2058B5AC}" presName="tx1" presStyleLbl="revTx" presStyleIdx="5" presStyleCnt="7"/>
      <dgm:spPr/>
    </dgm:pt>
    <dgm:pt modelId="{717109B5-FC69-4E7E-ACC3-8BD90490D46E}" type="pres">
      <dgm:prSet presAssocID="{5E8D250D-B836-4972-9293-DC6C2058B5AC}" presName="vert1" presStyleCnt="0"/>
      <dgm:spPr/>
    </dgm:pt>
    <dgm:pt modelId="{7B4C41D9-4CE9-4715-9C9C-7EBD456A49FB}" type="pres">
      <dgm:prSet presAssocID="{C8116434-8FC3-4EAA-A41F-5CB2F368EB6F}" presName="thickLine" presStyleLbl="alignNode1" presStyleIdx="6" presStyleCnt="7"/>
      <dgm:spPr/>
    </dgm:pt>
    <dgm:pt modelId="{EF26AC96-1E73-49E8-82A3-F63934528761}" type="pres">
      <dgm:prSet presAssocID="{C8116434-8FC3-4EAA-A41F-5CB2F368EB6F}" presName="horz1" presStyleCnt="0"/>
      <dgm:spPr/>
    </dgm:pt>
    <dgm:pt modelId="{C2E6E49C-FB87-4B99-949C-CA26C2C1FA65}" type="pres">
      <dgm:prSet presAssocID="{C8116434-8FC3-4EAA-A41F-5CB2F368EB6F}" presName="tx1" presStyleLbl="revTx" presStyleIdx="6" presStyleCnt="7"/>
      <dgm:spPr/>
    </dgm:pt>
    <dgm:pt modelId="{5D427D69-3324-47DF-9B8B-246CB43B3257}" type="pres">
      <dgm:prSet presAssocID="{C8116434-8FC3-4EAA-A41F-5CB2F368EB6F}" presName="vert1" presStyleCnt="0"/>
      <dgm:spPr/>
    </dgm:pt>
  </dgm:ptLst>
  <dgm:cxnLst>
    <dgm:cxn modelId="{360D2811-0B52-4E11-969E-6AA900E780F1}" type="presOf" srcId="{C8116434-8FC3-4EAA-A41F-5CB2F368EB6F}" destId="{C2E6E49C-FB87-4B99-949C-CA26C2C1FA65}" srcOrd="0" destOrd="0" presId="urn:microsoft.com/office/officeart/2008/layout/LinedList"/>
    <dgm:cxn modelId="{9786DF1E-31EE-425C-AFFD-BB8A511E8AA7}" type="presOf" srcId="{B1756B35-F29E-4D56-900D-9BE646E901E4}" destId="{7C5E5FD1-B00B-4337-8501-2161105948AB}" srcOrd="0" destOrd="0" presId="urn:microsoft.com/office/officeart/2008/layout/LinedList"/>
    <dgm:cxn modelId="{6CD0D222-440F-48DF-BBA8-518912F1EF2C}" type="presOf" srcId="{EEE5C22F-5629-4822-8355-E19EEF74B6CA}" destId="{D36C4391-0F3F-450E-BB5B-22E051A539ED}" srcOrd="0" destOrd="0" presId="urn:microsoft.com/office/officeart/2008/layout/LinedList"/>
    <dgm:cxn modelId="{96414628-2196-492E-A9B0-6614A850B498}" srcId="{E32C1355-E7D4-4784-A9B2-9670B27D35F6}" destId="{B1756B35-F29E-4D56-900D-9BE646E901E4}" srcOrd="2" destOrd="0" parTransId="{B2B5F75F-9DBE-4E8B-A2CA-E012301C4F35}" sibTransId="{44B69D0B-11B1-43BE-A709-2B3CE339CB72}"/>
    <dgm:cxn modelId="{B50E9C2D-C703-4950-9783-FCD0BB346AFA}" srcId="{E32C1355-E7D4-4784-A9B2-9670B27D35F6}" destId="{7FE11084-F308-4A31-A45D-83637B0815AA}" srcOrd="0" destOrd="0" parTransId="{97704F12-4B00-40F8-9E72-506BB2011AEF}" sibTransId="{244C2D3F-07F4-40E2-A754-CE3B58D7443E}"/>
    <dgm:cxn modelId="{DDFE1A6A-E4AD-49D8-B93C-BD82E3B8B607}" srcId="{E32C1355-E7D4-4784-A9B2-9670B27D35F6}" destId="{84A96669-037A-4BFE-B371-40192548FB3A}" srcOrd="1" destOrd="0" parTransId="{9088E1E3-334C-44F8-8ECF-9291AF264108}" sibTransId="{778CCD63-2588-45E7-97BC-A86E35A7F646}"/>
    <dgm:cxn modelId="{0E37AB4F-E29E-4507-958E-B1AEC9C7603D}" srcId="{E32C1355-E7D4-4784-A9B2-9670B27D35F6}" destId="{EEE5C22F-5629-4822-8355-E19EEF74B6CA}" srcOrd="3" destOrd="0" parTransId="{2FDD81EB-E92D-4857-83D0-06451E91C0F6}" sibTransId="{C3B47006-ACF5-41FB-9AB3-0F9071D27D04}"/>
    <dgm:cxn modelId="{5CF8487E-4EBA-4AA3-A859-792E0AE89B24}" srcId="{E32C1355-E7D4-4784-A9B2-9670B27D35F6}" destId="{C8116434-8FC3-4EAA-A41F-5CB2F368EB6F}" srcOrd="6" destOrd="0" parTransId="{C7A41C6C-48AF-4CFA-82CF-F524F56F9256}" sibTransId="{B8B30C2E-BC7F-4238-99D5-309EF3F81DEC}"/>
    <dgm:cxn modelId="{032568A5-8FF5-4056-AB0F-E4E8FC6FB9F3}" srcId="{E32C1355-E7D4-4784-A9B2-9670B27D35F6}" destId="{87A49390-6345-4848-8A16-730A50F2FF43}" srcOrd="4" destOrd="0" parTransId="{364554A3-406C-470F-A072-EDC45B87D08A}" sibTransId="{30D77943-D3EE-46BB-8444-A7B5E6893326}"/>
    <dgm:cxn modelId="{AE1861B1-A4E0-49C1-8B54-2A8F8419AF96}" type="presOf" srcId="{84A96669-037A-4BFE-B371-40192548FB3A}" destId="{58D2560C-C41A-49F3-9E8B-85A4AC1351A2}" srcOrd="0" destOrd="0" presId="urn:microsoft.com/office/officeart/2008/layout/LinedList"/>
    <dgm:cxn modelId="{8C1605B2-711F-40B6-ACCF-4AC4DC933A6C}" type="presOf" srcId="{87A49390-6345-4848-8A16-730A50F2FF43}" destId="{EFAA1DB0-1220-4159-B796-9728D359413E}" srcOrd="0" destOrd="0" presId="urn:microsoft.com/office/officeart/2008/layout/LinedList"/>
    <dgm:cxn modelId="{B755E9C0-BB4C-4BC6-8E12-02925BF39983}" srcId="{E32C1355-E7D4-4784-A9B2-9670B27D35F6}" destId="{5E8D250D-B836-4972-9293-DC6C2058B5AC}" srcOrd="5" destOrd="0" parTransId="{73BCE455-A735-42D8-938F-028F00394132}" sibTransId="{FFC0CC38-D48F-4305-AAF1-C76B454AEA04}"/>
    <dgm:cxn modelId="{DC0A25C6-7E57-4E5F-AED3-ACDF052E5136}" type="presOf" srcId="{E32C1355-E7D4-4784-A9B2-9670B27D35F6}" destId="{5607453B-C443-4806-BCDF-C522EF91BCD7}" srcOrd="0" destOrd="0" presId="urn:microsoft.com/office/officeart/2008/layout/LinedList"/>
    <dgm:cxn modelId="{250B2CFA-18D8-41AE-B49D-665E6B8DA010}" type="presOf" srcId="{7FE11084-F308-4A31-A45D-83637B0815AA}" destId="{45B90559-8FB2-4573-AC9D-707EEA0A24EE}" srcOrd="0" destOrd="0" presId="urn:microsoft.com/office/officeart/2008/layout/LinedList"/>
    <dgm:cxn modelId="{340D93FD-70EC-46BF-AFE8-BB5438D302AC}" type="presOf" srcId="{5E8D250D-B836-4972-9293-DC6C2058B5AC}" destId="{B539AFCF-2425-4C14-A028-C84151D35A86}" srcOrd="0" destOrd="0" presId="urn:microsoft.com/office/officeart/2008/layout/LinedList"/>
    <dgm:cxn modelId="{364C8ADD-256D-4BCE-8126-270DE49CC9D7}" type="presParOf" srcId="{5607453B-C443-4806-BCDF-C522EF91BCD7}" destId="{996655B4-BE29-40C2-B545-CEB827E77143}" srcOrd="0" destOrd="0" presId="urn:microsoft.com/office/officeart/2008/layout/LinedList"/>
    <dgm:cxn modelId="{3D9D1E87-C105-43FD-9B15-2B97CCFF31BB}" type="presParOf" srcId="{5607453B-C443-4806-BCDF-C522EF91BCD7}" destId="{1B23A158-BDE3-4774-B307-0D3F5768645E}" srcOrd="1" destOrd="0" presId="urn:microsoft.com/office/officeart/2008/layout/LinedList"/>
    <dgm:cxn modelId="{6D1E7A00-69B6-4005-80F0-74539A7F1BFD}" type="presParOf" srcId="{1B23A158-BDE3-4774-B307-0D3F5768645E}" destId="{45B90559-8FB2-4573-AC9D-707EEA0A24EE}" srcOrd="0" destOrd="0" presId="urn:microsoft.com/office/officeart/2008/layout/LinedList"/>
    <dgm:cxn modelId="{69D70363-F32E-4B7F-8B7A-205F15AAA04A}" type="presParOf" srcId="{1B23A158-BDE3-4774-B307-0D3F5768645E}" destId="{6F5DCB6A-5FD7-4663-8E27-E9052B4F6E81}" srcOrd="1" destOrd="0" presId="urn:microsoft.com/office/officeart/2008/layout/LinedList"/>
    <dgm:cxn modelId="{E961E340-130A-4058-BA70-4D007AA0FEBB}" type="presParOf" srcId="{5607453B-C443-4806-BCDF-C522EF91BCD7}" destId="{A46FEDA9-DFDF-440C-904D-E84F418C6D2E}" srcOrd="2" destOrd="0" presId="urn:microsoft.com/office/officeart/2008/layout/LinedList"/>
    <dgm:cxn modelId="{28D951DF-1CBC-4661-9100-8B6F9656E3FF}" type="presParOf" srcId="{5607453B-C443-4806-BCDF-C522EF91BCD7}" destId="{571D7A51-354F-43FC-A809-5A5FA861D605}" srcOrd="3" destOrd="0" presId="urn:microsoft.com/office/officeart/2008/layout/LinedList"/>
    <dgm:cxn modelId="{D73D9A3D-54AB-4F0C-A350-261CBAB8230E}" type="presParOf" srcId="{571D7A51-354F-43FC-A809-5A5FA861D605}" destId="{58D2560C-C41A-49F3-9E8B-85A4AC1351A2}" srcOrd="0" destOrd="0" presId="urn:microsoft.com/office/officeart/2008/layout/LinedList"/>
    <dgm:cxn modelId="{FBB4F228-B3B0-4935-B995-077FD8C5CE98}" type="presParOf" srcId="{571D7A51-354F-43FC-A809-5A5FA861D605}" destId="{2B8D83DD-856F-4B3A-BF2D-477AD1FD2FB1}" srcOrd="1" destOrd="0" presId="urn:microsoft.com/office/officeart/2008/layout/LinedList"/>
    <dgm:cxn modelId="{C39BC10A-074F-4148-8BF1-86F67B93DA03}" type="presParOf" srcId="{5607453B-C443-4806-BCDF-C522EF91BCD7}" destId="{60679CC5-03DB-442E-BB8E-D8AEBBA81829}" srcOrd="4" destOrd="0" presId="urn:microsoft.com/office/officeart/2008/layout/LinedList"/>
    <dgm:cxn modelId="{D26E91F6-D79E-49FE-9454-F8D5AA10303B}" type="presParOf" srcId="{5607453B-C443-4806-BCDF-C522EF91BCD7}" destId="{D469BB41-3D7B-4A49-9024-4CF08EDD147C}" srcOrd="5" destOrd="0" presId="urn:microsoft.com/office/officeart/2008/layout/LinedList"/>
    <dgm:cxn modelId="{82EC40DA-606B-422A-B5AA-839E8D5E5449}" type="presParOf" srcId="{D469BB41-3D7B-4A49-9024-4CF08EDD147C}" destId="{7C5E5FD1-B00B-4337-8501-2161105948AB}" srcOrd="0" destOrd="0" presId="urn:microsoft.com/office/officeart/2008/layout/LinedList"/>
    <dgm:cxn modelId="{719BD3D6-0988-438C-A296-AA779705A4CC}" type="presParOf" srcId="{D469BB41-3D7B-4A49-9024-4CF08EDD147C}" destId="{E62680C9-0AF8-48EE-959A-4B625EDAA488}" srcOrd="1" destOrd="0" presId="urn:microsoft.com/office/officeart/2008/layout/LinedList"/>
    <dgm:cxn modelId="{256B32BD-AFB5-4DAB-90EF-A14B77B18CFF}" type="presParOf" srcId="{5607453B-C443-4806-BCDF-C522EF91BCD7}" destId="{63F67657-464F-4BD2-B110-4C6AF2B295F9}" srcOrd="6" destOrd="0" presId="urn:microsoft.com/office/officeart/2008/layout/LinedList"/>
    <dgm:cxn modelId="{48A01BDB-B151-47E7-9506-AFDBA788A4C3}" type="presParOf" srcId="{5607453B-C443-4806-BCDF-C522EF91BCD7}" destId="{08CE3597-6884-471A-81DD-E70E84716C63}" srcOrd="7" destOrd="0" presId="urn:microsoft.com/office/officeart/2008/layout/LinedList"/>
    <dgm:cxn modelId="{DD9A2E87-3ADF-40B4-AD93-5BA0ECBDCD50}" type="presParOf" srcId="{08CE3597-6884-471A-81DD-E70E84716C63}" destId="{D36C4391-0F3F-450E-BB5B-22E051A539ED}" srcOrd="0" destOrd="0" presId="urn:microsoft.com/office/officeart/2008/layout/LinedList"/>
    <dgm:cxn modelId="{6A52DFE1-5596-49E0-8E49-EC77A145F836}" type="presParOf" srcId="{08CE3597-6884-471A-81DD-E70E84716C63}" destId="{BD176E61-4C7E-4CE6-8518-29A4F48EBA61}" srcOrd="1" destOrd="0" presId="urn:microsoft.com/office/officeart/2008/layout/LinedList"/>
    <dgm:cxn modelId="{49693F64-CA22-423B-BED9-F9384B1A9832}" type="presParOf" srcId="{5607453B-C443-4806-BCDF-C522EF91BCD7}" destId="{E2981050-1029-4634-9CAE-C2C19A1EDEA0}" srcOrd="8" destOrd="0" presId="urn:microsoft.com/office/officeart/2008/layout/LinedList"/>
    <dgm:cxn modelId="{FEE96DAE-AECB-4847-9056-5E3C1B700BA3}" type="presParOf" srcId="{5607453B-C443-4806-BCDF-C522EF91BCD7}" destId="{777A2968-BF31-4E60-98F8-F429D45D53CD}" srcOrd="9" destOrd="0" presId="urn:microsoft.com/office/officeart/2008/layout/LinedList"/>
    <dgm:cxn modelId="{36427861-D655-4AF4-BD58-7A2741D05B3D}" type="presParOf" srcId="{777A2968-BF31-4E60-98F8-F429D45D53CD}" destId="{EFAA1DB0-1220-4159-B796-9728D359413E}" srcOrd="0" destOrd="0" presId="urn:microsoft.com/office/officeart/2008/layout/LinedList"/>
    <dgm:cxn modelId="{7F369570-E098-4396-ADAB-1BA33E691A00}" type="presParOf" srcId="{777A2968-BF31-4E60-98F8-F429D45D53CD}" destId="{7A1BA5DA-F326-47B7-92DA-72169607C405}" srcOrd="1" destOrd="0" presId="urn:microsoft.com/office/officeart/2008/layout/LinedList"/>
    <dgm:cxn modelId="{0A9CFB26-EB14-47E9-B63B-3B40DF866754}" type="presParOf" srcId="{5607453B-C443-4806-BCDF-C522EF91BCD7}" destId="{03388C9C-355B-4C82-8327-662F975B1D36}" srcOrd="10" destOrd="0" presId="urn:microsoft.com/office/officeart/2008/layout/LinedList"/>
    <dgm:cxn modelId="{0D7AEDFD-E765-4B33-91A8-241625EF9134}" type="presParOf" srcId="{5607453B-C443-4806-BCDF-C522EF91BCD7}" destId="{50A1E62B-58AC-4A96-93A8-D786ED1A17A7}" srcOrd="11" destOrd="0" presId="urn:microsoft.com/office/officeart/2008/layout/LinedList"/>
    <dgm:cxn modelId="{9B08532B-97AB-45BA-99E0-02C807E6EAED}" type="presParOf" srcId="{50A1E62B-58AC-4A96-93A8-D786ED1A17A7}" destId="{B539AFCF-2425-4C14-A028-C84151D35A86}" srcOrd="0" destOrd="0" presId="urn:microsoft.com/office/officeart/2008/layout/LinedList"/>
    <dgm:cxn modelId="{4DB62412-DAED-4B54-B675-9B90AFAD63DC}" type="presParOf" srcId="{50A1E62B-58AC-4A96-93A8-D786ED1A17A7}" destId="{717109B5-FC69-4E7E-ACC3-8BD90490D46E}" srcOrd="1" destOrd="0" presId="urn:microsoft.com/office/officeart/2008/layout/LinedList"/>
    <dgm:cxn modelId="{E9AF7362-6BD8-4F7D-AE99-1FD61FF6B49D}" type="presParOf" srcId="{5607453B-C443-4806-BCDF-C522EF91BCD7}" destId="{7B4C41D9-4CE9-4715-9C9C-7EBD456A49FB}" srcOrd="12" destOrd="0" presId="urn:microsoft.com/office/officeart/2008/layout/LinedList"/>
    <dgm:cxn modelId="{F9353308-C225-42C5-98B2-CB4DCE32563D}" type="presParOf" srcId="{5607453B-C443-4806-BCDF-C522EF91BCD7}" destId="{EF26AC96-1E73-49E8-82A3-F63934528761}" srcOrd="13" destOrd="0" presId="urn:microsoft.com/office/officeart/2008/layout/LinedList"/>
    <dgm:cxn modelId="{07B197C3-120A-4ACA-8BCA-61D93ED151A8}" type="presParOf" srcId="{EF26AC96-1E73-49E8-82A3-F63934528761}" destId="{C2E6E49C-FB87-4B99-949C-CA26C2C1FA65}" srcOrd="0" destOrd="0" presId="urn:microsoft.com/office/officeart/2008/layout/LinedList"/>
    <dgm:cxn modelId="{3929C8B2-D16A-44F5-991D-FD62FF974702}" type="presParOf" srcId="{EF26AC96-1E73-49E8-82A3-F63934528761}" destId="{5D427D69-3324-47DF-9B8B-246CB43B325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EBBDDA2-B0BE-4727-BE5C-C9739F32B48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E1E94F3F-109D-4361-B2C8-D27DB39980E3}">
      <dgm:prSet/>
      <dgm:spPr/>
      <dgm:t>
        <a:bodyPr/>
        <a:lstStyle/>
        <a:p>
          <a:r>
            <a:rPr lang="en-US" dirty="0"/>
            <a:t>these preliminary results were promising and stated that</a:t>
          </a:r>
        </a:p>
      </dgm:t>
    </dgm:pt>
    <dgm:pt modelId="{BE550A0A-867E-4FE7-940B-06A08787C119}" type="parTrans" cxnId="{9A2B1EB5-DD40-4F3D-B337-9C436B308D36}">
      <dgm:prSet/>
      <dgm:spPr/>
      <dgm:t>
        <a:bodyPr/>
        <a:lstStyle/>
        <a:p>
          <a:endParaRPr lang="en-US"/>
        </a:p>
      </dgm:t>
    </dgm:pt>
    <dgm:pt modelId="{0DB3F7B9-FB84-4DCC-AEF6-CFE61CEF1E6B}" type="sibTrans" cxnId="{9A2B1EB5-DD40-4F3D-B337-9C436B308D36}">
      <dgm:prSet/>
      <dgm:spPr/>
      <dgm:t>
        <a:bodyPr/>
        <a:lstStyle/>
        <a:p>
          <a:endParaRPr lang="en-US"/>
        </a:p>
      </dgm:t>
    </dgm:pt>
    <dgm:pt modelId="{90DC0F77-D77F-4FB2-AD79-BAF15AEDB558}">
      <dgm:prSet/>
      <dgm:spPr/>
      <dgm:t>
        <a:bodyPr/>
        <a:lstStyle/>
        <a:p>
          <a:r>
            <a:rPr lang="en-US"/>
            <a:t>further studies are needed before the test could be</a:t>
          </a:r>
        </a:p>
      </dgm:t>
    </dgm:pt>
    <dgm:pt modelId="{1B3675AC-5198-441F-8DC3-4CADE2776C7F}" type="parTrans" cxnId="{C367315A-272D-4BD6-9B7C-FAF5C447333A}">
      <dgm:prSet/>
      <dgm:spPr/>
      <dgm:t>
        <a:bodyPr/>
        <a:lstStyle/>
        <a:p>
          <a:endParaRPr lang="en-US"/>
        </a:p>
      </dgm:t>
    </dgm:pt>
    <dgm:pt modelId="{57E0AD3C-3BDC-4C10-A9B7-BDCC90251577}" type="sibTrans" cxnId="{C367315A-272D-4BD6-9B7C-FAF5C447333A}">
      <dgm:prSet/>
      <dgm:spPr/>
      <dgm:t>
        <a:bodyPr/>
        <a:lstStyle/>
        <a:p>
          <a:endParaRPr lang="en-US"/>
        </a:p>
      </dgm:t>
    </dgm:pt>
    <dgm:pt modelId="{ACD6FA9E-550E-4981-9316-ED686B0E7EA0}">
      <dgm:prSet/>
      <dgm:spPr/>
      <dgm:t>
        <a:bodyPr/>
        <a:lstStyle/>
        <a:p>
          <a:r>
            <a:rPr lang="en-US"/>
            <a:t>recommended for wider clinical practice</a:t>
          </a:r>
        </a:p>
      </dgm:t>
    </dgm:pt>
    <dgm:pt modelId="{1F5ED135-9A77-462A-B294-7EEBA81E137B}" type="parTrans" cxnId="{ABE9D727-9EE6-4F37-A678-B8082489DB02}">
      <dgm:prSet/>
      <dgm:spPr/>
      <dgm:t>
        <a:bodyPr/>
        <a:lstStyle/>
        <a:p>
          <a:endParaRPr lang="en-US"/>
        </a:p>
      </dgm:t>
    </dgm:pt>
    <dgm:pt modelId="{174E8C9C-26AA-4494-A4E5-CDC939CFB1E7}" type="sibTrans" cxnId="{ABE9D727-9EE6-4F37-A678-B8082489DB02}">
      <dgm:prSet/>
      <dgm:spPr/>
      <dgm:t>
        <a:bodyPr/>
        <a:lstStyle/>
        <a:p>
          <a:endParaRPr lang="en-US"/>
        </a:p>
      </dgm:t>
    </dgm:pt>
    <dgm:pt modelId="{A76A54B0-776C-44FA-8340-082FCBE88EAF}">
      <dgm:prSet/>
      <dgm:spPr/>
      <dgm:t>
        <a:bodyPr/>
        <a:lstStyle/>
        <a:p>
          <a:r>
            <a:rPr lang="en-US"/>
            <a:t>One of the greatest challenges of obstetrical ultrasonography</a:t>
          </a:r>
        </a:p>
      </dgm:t>
    </dgm:pt>
    <dgm:pt modelId="{F218C913-8777-4578-A7BB-EFE27CECADDF}" type="parTrans" cxnId="{47F5A4B3-2DBB-4EFE-AF21-3193EC6B3B96}">
      <dgm:prSet/>
      <dgm:spPr/>
      <dgm:t>
        <a:bodyPr/>
        <a:lstStyle/>
        <a:p>
          <a:endParaRPr lang="en-US"/>
        </a:p>
      </dgm:t>
    </dgm:pt>
    <dgm:pt modelId="{9825B93F-7DA7-4124-B1E2-D4668BC167FF}" type="sibTrans" cxnId="{47F5A4B3-2DBB-4EFE-AF21-3193EC6B3B96}">
      <dgm:prSet/>
      <dgm:spPr/>
      <dgm:t>
        <a:bodyPr/>
        <a:lstStyle/>
        <a:p>
          <a:endParaRPr lang="en-US"/>
        </a:p>
      </dgm:t>
    </dgm:pt>
    <dgm:pt modelId="{F9CBC629-89B9-485A-A434-3C12B49260EA}">
      <dgm:prSet/>
      <dgm:spPr/>
      <dgm:t>
        <a:bodyPr/>
        <a:lstStyle/>
        <a:p>
          <a:r>
            <a:rPr lang="en-US"/>
            <a:t>is the better understanding of fetal neurological function</a:t>
          </a:r>
        </a:p>
      </dgm:t>
    </dgm:pt>
    <dgm:pt modelId="{73B5F625-9481-44A3-9B86-7A7A7A06420E}" type="parTrans" cxnId="{252CBA81-F1CA-448F-A951-29770995153B}">
      <dgm:prSet/>
      <dgm:spPr/>
      <dgm:t>
        <a:bodyPr/>
        <a:lstStyle/>
        <a:p>
          <a:endParaRPr lang="en-US"/>
        </a:p>
      </dgm:t>
    </dgm:pt>
    <dgm:pt modelId="{7559FC57-6FFF-4BF8-AEF5-BD407955B92E}" type="sibTrans" cxnId="{252CBA81-F1CA-448F-A951-29770995153B}">
      <dgm:prSet/>
      <dgm:spPr/>
      <dgm:t>
        <a:bodyPr/>
        <a:lstStyle/>
        <a:p>
          <a:endParaRPr lang="en-US"/>
        </a:p>
      </dgm:t>
    </dgm:pt>
    <dgm:pt modelId="{31EDE3DB-4BB3-42D2-BE58-466A2C9FC29E}">
      <dgm:prSet/>
      <dgm:spPr/>
      <dgm:t>
        <a:bodyPr/>
        <a:lstStyle/>
        <a:p>
          <a:r>
            <a:rPr lang="en-US" dirty="0"/>
            <a:t>Neurological problems, such as CP are poorly understood</a:t>
          </a:r>
        </a:p>
      </dgm:t>
    </dgm:pt>
    <dgm:pt modelId="{70225275-35D9-4C5B-A97E-4CE5BFCC01AD}" type="parTrans" cxnId="{56477C1E-8D3E-418E-9EDB-29E5447A6B0B}">
      <dgm:prSet/>
      <dgm:spPr/>
      <dgm:t>
        <a:bodyPr/>
        <a:lstStyle/>
        <a:p>
          <a:endParaRPr lang="en-US"/>
        </a:p>
      </dgm:t>
    </dgm:pt>
    <dgm:pt modelId="{7372B4DA-5E8E-4326-81FD-29A4F3C3D2BE}" type="sibTrans" cxnId="{56477C1E-8D3E-418E-9EDB-29E5447A6B0B}">
      <dgm:prSet/>
      <dgm:spPr/>
      <dgm:t>
        <a:bodyPr/>
        <a:lstStyle/>
        <a:p>
          <a:endParaRPr lang="en-US"/>
        </a:p>
      </dgm:t>
    </dgm:pt>
    <dgm:pt modelId="{6EAECDD2-88A7-4570-A6DA-E132FEDCBC65}">
      <dgm:prSet/>
      <dgm:spPr/>
      <dgm:t>
        <a:bodyPr/>
        <a:lstStyle/>
        <a:p>
          <a:r>
            <a:rPr lang="en-US"/>
            <a:t>and often falsely attributed to intrapartum events, while for</a:t>
          </a:r>
        </a:p>
      </dgm:t>
    </dgm:pt>
    <dgm:pt modelId="{45BC48F2-F80C-4661-AB73-43C2F571E75C}" type="parTrans" cxnId="{871D3529-3C38-4C10-B5FC-FC4E3DC1F0D2}">
      <dgm:prSet/>
      <dgm:spPr/>
      <dgm:t>
        <a:bodyPr/>
        <a:lstStyle/>
        <a:p>
          <a:endParaRPr lang="en-US"/>
        </a:p>
      </dgm:t>
    </dgm:pt>
    <dgm:pt modelId="{CD5BB72C-7AD4-4BE2-8F0D-06CA5091F432}" type="sibTrans" cxnId="{871D3529-3C38-4C10-B5FC-FC4E3DC1F0D2}">
      <dgm:prSet/>
      <dgm:spPr/>
      <dgm:t>
        <a:bodyPr/>
        <a:lstStyle/>
        <a:p>
          <a:endParaRPr lang="en-US"/>
        </a:p>
      </dgm:t>
    </dgm:pt>
    <dgm:pt modelId="{05306D56-99A4-4BE9-B683-2E98D2C8B9F2}">
      <dgm:prSet/>
      <dgm:spPr/>
      <dgm:t>
        <a:bodyPr/>
        <a:lstStyle/>
        <a:p>
          <a:r>
            <a:rPr lang="en-US"/>
            <a:t>the majority of CP cases it has been proven that the causative</a:t>
          </a:r>
        </a:p>
      </dgm:t>
    </dgm:pt>
    <dgm:pt modelId="{EF46653E-D7BC-449D-A117-F67656F61913}" type="parTrans" cxnId="{90CD95D5-6320-4F0C-9BF0-2534724588EF}">
      <dgm:prSet/>
      <dgm:spPr/>
      <dgm:t>
        <a:bodyPr/>
        <a:lstStyle/>
        <a:p>
          <a:endParaRPr lang="en-US"/>
        </a:p>
      </dgm:t>
    </dgm:pt>
    <dgm:pt modelId="{55019C44-F64D-492D-A1CE-6E098F97B982}" type="sibTrans" cxnId="{90CD95D5-6320-4F0C-9BF0-2534724588EF}">
      <dgm:prSet/>
      <dgm:spPr/>
      <dgm:t>
        <a:bodyPr/>
        <a:lstStyle/>
        <a:p>
          <a:endParaRPr lang="en-US"/>
        </a:p>
      </dgm:t>
    </dgm:pt>
    <dgm:pt modelId="{13A9C5F8-A4A1-4EAE-ADED-5B7B14F5E5A1}">
      <dgm:prSet/>
      <dgm:spPr/>
      <dgm:t>
        <a:bodyPr/>
        <a:lstStyle/>
        <a:p>
          <a:r>
            <a:rPr lang="en-US"/>
            <a:t>pathway starts long before delivery</a:t>
          </a:r>
        </a:p>
      </dgm:t>
    </dgm:pt>
    <dgm:pt modelId="{AC3C235A-1154-4322-8E2E-B4C113670DF4}" type="parTrans" cxnId="{09A7ABAF-DE64-42FB-8CB3-8504772B3D71}">
      <dgm:prSet/>
      <dgm:spPr/>
      <dgm:t>
        <a:bodyPr/>
        <a:lstStyle/>
        <a:p>
          <a:endParaRPr lang="en-US"/>
        </a:p>
      </dgm:t>
    </dgm:pt>
    <dgm:pt modelId="{114216A1-DD42-4AFA-BB65-128D0ED69F25}" type="sibTrans" cxnId="{09A7ABAF-DE64-42FB-8CB3-8504772B3D71}">
      <dgm:prSet/>
      <dgm:spPr/>
      <dgm:t>
        <a:bodyPr/>
        <a:lstStyle/>
        <a:p>
          <a:endParaRPr lang="en-US"/>
        </a:p>
      </dgm:t>
    </dgm:pt>
    <dgm:pt modelId="{51607029-DDE4-41B0-9435-6DE405AC960E}" type="pres">
      <dgm:prSet presAssocID="{EEBBDDA2-B0BE-4727-BE5C-C9739F32B486}" presName="vert0" presStyleCnt="0">
        <dgm:presLayoutVars>
          <dgm:dir/>
          <dgm:animOne val="branch"/>
          <dgm:animLvl val="lvl"/>
        </dgm:presLayoutVars>
      </dgm:prSet>
      <dgm:spPr/>
    </dgm:pt>
    <dgm:pt modelId="{7C5D97AA-F8D8-4E7D-A2BD-604AB1ABA077}" type="pres">
      <dgm:prSet presAssocID="{E1E94F3F-109D-4361-B2C8-D27DB39980E3}" presName="thickLine" presStyleLbl="alignNode1" presStyleIdx="0" presStyleCnt="9"/>
      <dgm:spPr/>
    </dgm:pt>
    <dgm:pt modelId="{4A33C4B9-4EFE-407B-B839-869497F25BA8}" type="pres">
      <dgm:prSet presAssocID="{E1E94F3F-109D-4361-B2C8-D27DB39980E3}" presName="horz1" presStyleCnt="0"/>
      <dgm:spPr/>
    </dgm:pt>
    <dgm:pt modelId="{EBD709D5-7D63-47C9-A680-95F71D68D2AF}" type="pres">
      <dgm:prSet presAssocID="{E1E94F3F-109D-4361-B2C8-D27DB39980E3}" presName="tx1" presStyleLbl="revTx" presStyleIdx="0" presStyleCnt="9"/>
      <dgm:spPr/>
    </dgm:pt>
    <dgm:pt modelId="{CBD16640-9F2C-4BF8-B460-6D582B6BA20F}" type="pres">
      <dgm:prSet presAssocID="{E1E94F3F-109D-4361-B2C8-D27DB39980E3}" presName="vert1" presStyleCnt="0"/>
      <dgm:spPr/>
    </dgm:pt>
    <dgm:pt modelId="{7E6E615E-169A-41FA-A582-5FD6C1B90A62}" type="pres">
      <dgm:prSet presAssocID="{90DC0F77-D77F-4FB2-AD79-BAF15AEDB558}" presName="thickLine" presStyleLbl="alignNode1" presStyleIdx="1" presStyleCnt="9"/>
      <dgm:spPr/>
    </dgm:pt>
    <dgm:pt modelId="{19E1F9FA-52AD-49E6-AD39-3822567619D8}" type="pres">
      <dgm:prSet presAssocID="{90DC0F77-D77F-4FB2-AD79-BAF15AEDB558}" presName="horz1" presStyleCnt="0"/>
      <dgm:spPr/>
    </dgm:pt>
    <dgm:pt modelId="{C19E062E-0B53-4918-B40B-FEC0360C482C}" type="pres">
      <dgm:prSet presAssocID="{90DC0F77-D77F-4FB2-AD79-BAF15AEDB558}" presName="tx1" presStyleLbl="revTx" presStyleIdx="1" presStyleCnt="9"/>
      <dgm:spPr/>
    </dgm:pt>
    <dgm:pt modelId="{FC91E106-A248-422E-A42C-B14BE65FF65C}" type="pres">
      <dgm:prSet presAssocID="{90DC0F77-D77F-4FB2-AD79-BAF15AEDB558}" presName="vert1" presStyleCnt="0"/>
      <dgm:spPr/>
    </dgm:pt>
    <dgm:pt modelId="{EA5C0718-A5FB-45B7-8C0E-5E4F5AF5B9A8}" type="pres">
      <dgm:prSet presAssocID="{ACD6FA9E-550E-4981-9316-ED686B0E7EA0}" presName="thickLine" presStyleLbl="alignNode1" presStyleIdx="2" presStyleCnt="9"/>
      <dgm:spPr/>
    </dgm:pt>
    <dgm:pt modelId="{A6EE5DA5-B200-4BF0-9693-3DF8B39AD6B4}" type="pres">
      <dgm:prSet presAssocID="{ACD6FA9E-550E-4981-9316-ED686B0E7EA0}" presName="horz1" presStyleCnt="0"/>
      <dgm:spPr/>
    </dgm:pt>
    <dgm:pt modelId="{27A98282-A561-4D33-9CAD-B775D3555BE9}" type="pres">
      <dgm:prSet presAssocID="{ACD6FA9E-550E-4981-9316-ED686B0E7EA0}" presName="tx1" presStyleLbl="revTx" presStyleIdx="2" presStyleCnt="9"/>
      <dgm:spPr/>
    </dgm:pt>
    <dgm:pt modelId="{66C96E3A-633D-4BE7-A88D-DE85A0A5E984}" type="pres">
      <dgm:prSet presAssocID="{ACD6FA9E-550E-4981-9316-ED686B0E7EA0}" presName="vert1" presStyleCnt="0"/>
      <dgm:spPr/>
    </dgm:pt>
    <dgm:pt modelId="{58B99365-9735-4C54-BCDB-7821AAB8DB69}" type="pres">
      <dgm:prSet presAssocID="{A76A54B0-776C-44FA-8340-082FCBE88EAF}" presName="thickLine" presStyleLbl="alignNode1" presStyleIdx="3" presStyleCnt="9"/>
      <dgm:spPr/>
    </dgm:pt>
    <dgm:pt modelId="{9A0348F5-9627-4F5B-A3EE-45AA09146E61}" type="pres">
      <dgm:prSet presAssocID="{A76A54B0-776C-44FA-8340-082FCBE88EAF}" presName="horz1" presStyleCnt="0"/>
      <dgm:spPr/>
    </dgm:pt>
    <dgm:pt modelId="{C5ABAF1C-11FD-437A-A319-5FCCAE08CA94}" type="pres">
      <dgm:prSet presAssocID="{A76A54B0-776C-44FA-8340-082FCBE88EAF}" presName="tx1" presStyleLbl="revTx" presStyleIdx="3" presStyleCnt="9"/>
      <dgm:spPr/>
    </dgm:pt>
    <dgm:pt modelId="{8D9DAC59-D70E-4239-BC0A-52F18059587C}" type="pres">
      <dgm:prSet presAssocID="{A76A54B0-776C-44FA-8340-082FCBE88EAF}" presName="vert1" presStyleCnt="0"/>
      <dgm:spPr/>
    </dgm:pt>
    <dgm:pt modelId="{E1EA181D-3AFE-4E62-8CC6-8DCC325A3342}" type="pres">
      <dgm:prSet presAssocID="{F9CBC629-89B9-485A-A434-3C12B49260EA}" presName="thickLine" presStyleLbl="alignNode1" presStyleIdx="4" presStyleCnt="9"/>
      <dgm:spPr/>
    </dgm:pt>
    <dgm:pt modelId="{6A6189F5-02C4-4DE1-92F6-8C0DBDA7C950}" type="pres">
      <dgm:prSet presAssocID="{F9CBC629-89B9-485A-A434-3C12B49260EA}" presName="horz1" presStyleCnt="0"/>
      <dgm:spPr/>
    </dgm:pt>
    <dgm:pt modelId="{14662BB2-FE86-4045-B81D-4FE25969058B}" type="pres">
      <dgm:prSet presAssocID="{F9CBC629-89B9-485A-A434-3C12B49260EA}" presName="tx1" presStyleLbl="revTx" presStyleIdx="4" presStyleCnt="9"/>
      <dgm:spPr/>
    </dgm:pt>
    <dgm:pt modelId="{56A6D02C-B0B3-4E54-B22A-EA0DB05A636F}" type="pres">
      <dgm:prSet presAssocID="{F9CBC629-89B9-485A-A434-3C12B49260EA}" presName="vert1" presStyleCnt="0"/>
      <dgm:spPr/>
    </dgm:pt>
    <dgm:pt modelId="{25F714EF-0A85-4F8C-814E-CC1973D80D50}" type="pres">
      <dgm:prSet presAssocID="{31EDE3DB-4BB3-42D2-BE58-466A2C9FC29E}" presName="thickLine" presStyleLbl="alignNode1" presStyleIdx="5" presStyleCnt="9"/>
      <dgm:spPr/>
    </dgm:pt>
    <dgm:pt modelId="{5C189090-0119-4B60-8850-34E957EE4829}" type="pres">
      <dgm:prSet presAssocID="{31EDE3DB-4BB3-42D2-BE58-466A2C9FC29E}" presName="horz1" presStyleCnt="0"/>
      <dgm:spPr/>
    </dgm:pt>
    <dgm:pt modelId="{1B9FB5FB-752C-4D91-AAC5-B4AF0012125A}" type="pres">
      <dgm:prSet presAssocID="{31EDE3DB-4BB3-42D2-BE58-466A2C9FC29E}" presName="tx1" presStyleLbl="revTx" presStyleIdx="5" presStyleCnt="9"/>
      <dgm:spPr/>
    </dgm:pt>
    <dgm:pt modelId="{26C7DADB-2015-4DB5-887A-6F25CFA0B8E5}" type="pres">
      <dgm:prSet presAssocID="{31EDE3DB-4BB3-42D2-BE58-466A2C9FC29E}" presName="vert1" presStyleCnt="0"/>
      <dgm:spPr/>
    </dgm:pt>
    <dgm:pt modelId="{5BCC4466-CD11-48D2-AA4E-91844C7F7C24}" type="pres">
      <dgm:prSet presAssocID="{6EAECDD2-88A7-4570-A6DA-E132FEDCBC65}" presName="thickLine" presStyleLbl="alignNode1" presStyleIdx="6" presStyleCnt="9"/>
      <dgm:spPr/>
    </dgm:pt>
    <dgm:pt modelId="{7F580D0C-E6CB-4B90-AD54-830E733D93DF}" type="pres">
      <dgm:prSet presAssocID="{6EAECDD2-88A7-4570-A6DA-E132FEDCBC65}" presName="horz1" presStyleCnt="0"/>
      <dgm:spPr/>
    </dgm:pt>
    <dgm:pt modelId="{73CA2677-2171-44F8-A780-98C2BA516E4A}" type="pres">
      <dgm:prSet presAssocID="{6EAECDD2-88A7-4570-A6DA-E132FEDCBC65}" presName="tx1" presStyleLbl="revTx" presStyleIdx="6" presStyleCnt="9"/>
      <dgm:spPr/>
    </dgm:pt>
    <dgm:pt modelId="{AED4C6D8-64B1-4282-BD6C-C9E284EB3381}" type="pres">
      <dgm:prSet presAssocID="{6EAECDD2-88A7-4570-A6DA-E132FEDCBC65}" presName="vert1" presStyleCnt="0"/>
      <dgm:spPr/>
    </dgm:pt>
    <dgm:pt modelId="{540B467C-46BC-4B76-A9B7-FBDB01A8EBA5}" type="pres">
      <dgm:prSet presAssocID="{05306D56-99A4-4BE9-B683-2E98D2C8B9F2}" presName="thickLine" presStyleLbl="alignNode1" presStyleIdx="7" presStyleCnt="9"/>
      <dgm:spPr/>
    </dgm:pt>
    <dgm:pt modelId="{46AE2E7B-3702-4172-AFAD-050E8FF76B35}" type="pres">
      <dgm:prSet presAssocID="{05306D56-99A4-4BE9-B683-2E98D2C8B9F2}" presName="horz1" presStyleCnt="0"/>
      <dgm:spPr/>
    </dgm:pt>
    <dgm:pt modelId="{04A87877-347B-4BD8-A71B-B47DA2C1E6D7}" type="pres">
      <dgm:prSet presAssocID="{05306D56-99A4-4BE9-B683-2E98D2C8B9F2}" presName="tx1" presStyleLbl="revTx" presStyleIdx="7" presStyleCnt="9"/>
      <dgm:spPr/>
    </dgm:pt>
    <dgm:pt modelId="{7034484C-AC66-40EA-9977-87956425016F}" type="pres">
      <dgm:prSet presAssocID="{05306D56-99A4-4BE9-B683-2E98D2C8B9F2}" presName="vert1" presStyleCnt="0"/>
      <dgm:spPr/>
    </dgm:pt>
    <dgm:pt modelId="{8FE51F9F-CC65-48CA-AE75-2C058CD85E25}" type="pres">
      <dgm:prSet presAssocID="{13A9C5F8-A4A1-4EAE-ADED-5B7B14F5E5A1}" presName="thickLine" presStyleLbl="alignNode1" presStyleIdx="8" presStyleCnt="9"/>
      <dgm:spPr/>
    </dgm:pt>
    <dgm:pt modelId="{B71A0EE1-22CF-4E52-A8A0-E03BFDCAF34B}" type="pres">
      <dgm:prSet presAssocID="{13A9C5F8-A4A1-4EAE-ADED-5B7B14F5E5A1}" presName="horz1" presStyleCnt="0"/>
      <dgm:spPr/>
    </dgm:pt>
    <dgm:pt modelId="{DFCD479E-2BE5-4608-9AE0-81638FCA305A}" type="pres">
      <dgm:prSet presAssocID="{13A9C5F8-A4A1-4EAE-ADED-5B7B14F5E5A1}" presName="tx1" presStyleLbl="revTx" presStyleIdx="8" presStyleCnt="9"/>
      <dgm:spPr/>
    </dgm:pt>
    <dgm:pt modelId="{C987B01D-4126-400F-8F00-3CCE0F48DD22}" type="pres">
      <dgm:prSet presAssocID="{13A9C5F8-A4A1-4EAE-ADED-5B7B14F5E5A1}" presName="vert1" presStyleCnt="0"/>
      <dgm:spPr/>
    </dgm:pt>
  </dgm:ptLst>
  <dgm:cxnLst>
    <dgm:cxn modelId="{1EC91E00-0271-4BCD-8582-BD7C1C7ACC52}" type="presOf" srcId="{ACD6FA9E-550E-4981-9316-ED686B0E7EA0}" destId="{27A98282-A561-4D33-9CAD-B775D3555BE9}" srcOrd="0" destOrd="0" presId="urn:microsoft.com/office/officeart/2008/layout/LinedList"/>
    <dgm:cxn modelId="{56477C1E-8D3E-418E-9EDB-29E5447A6B0B}" srcId="{EEBBDDA2-B0BE-4727-BE5C-C9739F32B486}" destId="{31EDE3DB-4BB3-42D2-BE58-466A2C9FC29E}" srcOrd="5" destOrd="0" parTransId="{70225275-35D9-4C5B-A97E-4CE5BFCC01AD}" sibTransId="{7372B4DA-5E8E-4326-81FD-29A4F3C3D2BE}"/>
    <dgm:cxn modelId="{ABE9D727-9EE6-4F37-A678-B8082489DB02}" srcId="{EEBBDDA2-B0BE-4727-BE5C-C9739F32B486}" destId="{ACD6FA9E-550E-4981-9316-ED686B0E7EA0}" srcOrd="2" destOrd="0" parTransId="{1F5ED135-9A77-462A-B294-7EEBA81E137B}" sibTransId="{174E8C9C-26AA-4494-A4E5-CDC939CFB1E7}"/>
    <dgm:cxn modelId="{871D3529-3C38-4C10-B5FC-FC4E3DC1F0D2}" srcId="{EEBBDDA2-B0BE-4727-BE5C-C9739F32B486}" destId="{6EAECDD2-88A7-4570-A6DA-E132FEDCBC65}" srcOrd="6" destOrd="0" parTransId="{45BC48F2-F80C-4661-AB73-43C2F571E75C}" sibTransId="{CD5BB72C-7AD4-4BE2-8F0D-06CA5091F432}"/>
    <dgm:cxn modelId="{119D8632-C41A-42F0-B3A3-993EF600B8CC}" type="presOf" srcId="{05306D56-99A4-4BE9-B683-2E98D2C8B9F2}" destId="{04A87877-347B-4BD8-A71B-B47DA2C1E6D7}" srcOrd="0" destOrd="0" presId="urn:microsoft.com/office/officeart/2008/layout/LinedList"/>
    <dgm:cxn modelId="{37974366-A1D6-4BE2-B449-D341865001B1}" type="presOf" srcId="{F9CBC629-89B9-485A-A434-3C12B49260EA}" destId="{14662BB2-FE86-4045-B81D-4FE25969058B}" srcOrd="0" destOrd="0" presId="urn:microsoft.com/office/officeart/2008/layout/LinedList"/>
    <dgm:cxn modelId="{E481CF6D-61D4-42FF-9ABF-B4EEF8056B00}" type="presOf" srcId="{E1E94F3F-109D-4361-B2C8-D27DB39980E3}" destId="{EBD709D5-7D63-47C9-A680-95F71D68D2AF}" srcOrd="0" destOrd="0" presId="urn:microsoft.com/office/officeart/2008/layout/LinedList"/>
    <dgm:cxn modelId="{C367315A-272D-4BD6-9B7C-FAF5C447333A}" srcId="{EEBBDDA2-B0BE-4727-BE5C-C9739F32B486}" destId="{90DC0F77-D77F-4FB2-AD79-BAF15AEDB558}" srcOrd="1" destOrd="0" parTransId="{1B3675AC-5198-441F-8DC3-4CADE2776C7F}" sibTransId="{57E0AD3C-3BDC-4C10-A9B7-BDCC90251577}"/>
    <dgm:cxn modelId="{252CBA81-F1CA-448F-A951-29770995153B}" srcId="{EEBBDDA2-B0BE-4727-BE5C-C9739F32B486}" destId="{F9CBC629-89B9-485A-A434-3C12B49260EA}" srcOrd="4" destOrd="0" parTransId="{73B5F625-9481-44A3-9B86-7A7A7A06420E}" sibTransId="{7559FC57-6FFF-4BF8-AEF5-BD407955B92E}"/>
    <dgm:cxn modelId="{632E7D9D-FBED-4C59-B4F1-02ECB2B66A4C}" type="presOf" srcId="{13A9C5F8-A4A1-4EAE-ADED-5B7B14F5E5A1}" destId="{DFCD479E-2BE5-4608-9AE0-81638FCA305A}" srcOrd="0" destOrd="0" presId="urn:microsoft.com/office/officeart/2008/layout/LinedList"/>
    <dgm:cxn modelId="{885DAAA3-BE1B-40D1-B7BA-B64A98673D27}" type="presOf" srcId="{31EDE3DB-4BB3-42D2-BE58-466A2C9FC29E}" destId="{1B9FB5FB-752C-4D91-AAC5-B4AF0012125A}" srcOrd="0" destOrd="0" presId="urn:microsoft.com/office/officeart/2008/layout/LinedList"/>
    <dgm:cxn modelId="{87198FAF-DC91-45B2-8BBF-64DFEE1FAEBE}" type="presOf" srcId="{6EAECDD2-88A7-4570-A6DA-E132FEDCBC65}" destId="{73CA2677-2171-44F8-A780-98C2BA516E4A}" srcOrd="0" destOrd="0" presId="urn:microsoft.com/office/officeart/2008/layout/LinedList"/>
    <dgm:cxn modelId="{09A7ABAF-DE64-42FB-8CB3-8504772B3D71}" srcId="{EEBBDDA2-B0BE-4727-BE5C-C9739F32B486}" destId="{13A9C5F8-A4A1-4EAE-ADED-5B7B14F5E5A1}" srcOrd="8" destOrd="0" parTransId="{AC3C235A-1154-4322-8E2E-B4C113670DF4}" sibTransId="{114216A1-DD42-4AFA-BB65-128D0ED69F25}"/>
    <dgm:cxn modelId="{47F5A4B3-2DBB-4EFE-AF21-3193EC6B3B96}" srcId="{EEBBDDA2-B0BE-4727-BE5C-C9739F32B486}" destId="{A76A54B0-776C-44FA-8340-082FCBE88EAF}" srcOrd="3" destOrd="0" parTransId="{F218C913-8777-4578-A7BB-EFE27CECADDF}" sibTransId="{9825B93F-7DA7-4124-B1E2-D4668BC167FF}"/>
    <dgm:cxn modelId="{9A2B1EB5-DD40-4F3D-B337-9C436B308D36}" srcId="{EEBBDDA2-B0BE-4727-BE5C-C9739F32B486}" destId="{E1E94F3F-109D-4361-B2C8-D27DB39980E3}" srcOrd="0" destOrd="0" parTransId="{BE550A0A-867E-4FE7-940B-06A08787C119}" sibTransId="{0DB3F7B9-FB84-4DCC-AEF6-CFE61CEF1E6B}"/>
    <dgm:cxn modelId="{90CD95D5-6320-4F0C-9BF0-2534724588EF}" srcId="{EEBBDDA2-B0BE-4727-BE5C-C9739F32B486}" destId="{05306D56-99A4-4BE9-B683-2E98D2C8B9F2}" srcOrd="7" destOrd="0" parTransId="{EF46653E-D7BC-449D-A117-F67656F61913}" sibTransId="{55019C44-F64D-492D-A1CE-6E098F97B982}"/>
    <dgm:cxn modelId="{780831E2-E5B7-41B4-9077-560F9A36E89A}" type="presOf" srcId="{90DC0F77-D77F-4FB2-AD79-BAF15AEDB558}" destId="{C19E062E-0B53-4918-B40B-FEC0360C482C}" srcOrd="0" destOrd="0" presId="urn:microsoft.com/office/officeart/2008/layout/LinedList"/>
    <dgm:cxn modelId="{AFBF12E4-6785-4F88-8733-1B1AC5500C2F}" type="presOf" srcId="{EEBBDDA2-B0BE-4727-BE5C-C9739F32B486}" destId="{51607029-DDE4-41B0-9435-6DE405AC960E}" srcOrd="0" destOrd="0" presId="urn:microsoft.com/office/officeart/2008/layout/LinedList"/>
    <dgm:cxn modelId="{3A56AFFD-913B-4C04-A62B-E5BFE5BAD8A7}" type="presOf" srcId="{A76A54B0-776C-44FA-8340-082FCBE88EAF}" destId="{C5ABAF1C-11FD-437A-A319-5FCCAE08CA94}" srcOrd="0" destOrd="0" presId="urn:microsoft.com/office/officeart/2008/layout/LinedList"/>
    <dgm:cxn modelId="{35CC7AF5-252E-40A9-96D5-21F9444ED3F0}" type="presParOf" srcId="{51607029-DDE4-41B0-9435-6DE405AC960E}" destId="{7C5D97AA-F8D8-4E7D-A2BD-604AB1ABA077}" srcOrd="0" destOrd="0" presId="urn:microsoft.com/office/officeart/2008/layout/LinedList"/>
    <dgm:cxn modelId="{1A460FD0-2705-4324-85ED-63B36FA8C9BC}" type="presParOf" srcId="{51607029-DDE4-41B0-9435-6DE405AC960E}" destId="{4A33C4B9-4EFE-407B-B839-869497F25BA8}" srcOrd="1" destOrd="0" presId="urn:microsoft.com/office/officeart/2008/layout/LinedList"/>
    <dgm:cxn modelId="{3A14074A-8B17-44CE-A971-755D68077119}" type="presParOf" srcId="{4A33C4B9-4EFE-407B-B839-869497F25BA8}" destId="{EBD709D5-7D63-47C9-A680-95F71D68D2AF}" srcOrd="0" destOrd="0" presId="urn:microsoft.com/office/officeart/2008/layout/LinedList"/>
    <dgm:cxn modelId="{4C4A4573-3D6B-4D76-A269-4647C2A3E8B4}" type="presParOf" srcId="{4A33C4B9-4EFE-407B-B839-869497F25BA8}" destId="{CBD16640-9F2C-4BF8-B460-6D582B6BA20F}" srcOrd="1" destOrd="0" presId="urn:microsoft.com/office/officeart/2008/layout/LinedList"/>
    <dgm:cxn modelId="{3AB89ABF-4F9C-4AB2-961A-F60ECA455AA9}" type="presParOf" srcId="{51607029-DDE4-41B0-9435-6DE405AC960E}" destId="{7E6E615E-169A-41FA-A582-5FD6C1B90A62}" srcOrd="2" destOrd="0" presId="urn:microsoft.com/office/officeart/2008/layout/LinedList"/>
    <dgm:cxn modelId="{E776D501-CBDC-48E3-90F5-C25C335C5483}" type="presParOf" srcId="{51607029-DDE4-41B0-9435-6DE405AC960E}" destId="{19E1F9FA-52AD-49E6-AD39-3822567619D8}" srcOrd="3" destOrd="0" presId="urn:microsoft.com/office/officeart/2008/layout/LinedList"/>
    <dgm:cxn modelId="{11AC7524-969D-472E-8E32-8D9D7AD170AC}" type="presParOf" srcId="{19E1F9FA-52AD-49E6-AD39-3822567619D8}" destId="{C19E062E-0B53-4918-B40B-FEC0360C482C}" srcOrd="0" destOrd="0" presId="urn:microsoft.com/office/officeart/2008/layout/LinedList"/>
    <dgm:cxn modelId="{78C5AF09-C98D-48F8-B930-930549F8CE06}" type="presParOf" srcId="{19E1F9FA-52AD-49E6-AD39-3822567619D8}" destId="{FC91E106-A248-422E-A42C-B14BE65FF65C}" srcOrd="1" destOrd="0" presId="urn:microsoft.com/office/officeart/2008/layout/LinedList"/>
    <dgm:cxn modelId="{B983A576-8314-493A-B2C7-359E6CFA6664}" type="presParOf" srcId="{51607029-DDE4-41B0-9435-6DE405AC960E}" destId="{EA5C0718-A5FB-45B7-8C0E-5E4F5AF5B9A8}" srcOrd="4" destOrd="0" presId="urn:microsoft.com/office/officeart/2008/layout/LinedList"/>
    <dgm:cxn modelId="{AD314E8E-924B-4519-8AFF-63832CC6A85B}" type="presParOf" srcId="{51607029-DDE4-41B0-9435-6DE405AC960E}" destId="{A6EE5DA5-B200-4BF0-9693-3DF8B39AD6B4}" srcOrd="5" destOrd="0" presId="urn:microsoft.com/office/officeart/2008/layout/LinedList"/>
    <dgm:cxn modelId="{2EBC973D-B1BA-4FD8-BB5D-2A33AA7C07AA}" type="presParOf" srcId="{A6EE5DA5-B200-4BF0-9693-3DF8B39AD6B4}" destId="{27A98282-A561-4D33-9CAD-B775D3555BE9}" srcOrd="0" destOrd="0" presId="urn:microsoft.com/office/officeart/2008/layout/LinedList"/>
    <dgm:cxn modelId="{7DDAE0A2-E685-4EC0-BE6C-5A42CD403F08}" type="presParOf" srcId="{A6EE5DA5-B200-4BF0-9693-3DF8B39AD6B4}" destId="{66C96E3A-633D-4BE7-A88D-DE85A0A5E984}" srcOrd="1" destOrd="0" presId="urn:microsoft.com/office/officeart/2008/layout/LinedList"/>
    <dgm:cxn modelId="{1EE60399-5695-497C-9648-462C6AD1C04D}" type="presParOf" srcId="{51607029-DDE4-41B0-9435-6DE405AC960E}" destId="{58B99365-9735-4C54-BCDB-7821AAB8DB69}" srcOrd="6" destOrd="0" presId="urn:microsoft.com/office/officeart/2008/layout/LinedList"/>
    <dgm:cxn modelId="{0ABFB054-9CE7-49C8-A1E3-C4BD59617C94}" type="presParOf" srcId="{51607029-DDE4-41B0-9435-6DE405AC960E}" destId="{9A0348F5-9627-4F5B-A3EE-45AA09146E61}" srcOrd="7" destOrd="0" presId="urn:microsoft.com/office/officeart/2008/layout/LinedList"/>
    <dgm:cxn modelId="{11927433-38AE-49A4-9667-F371CDD81872}" type="presParOf" srcId="{9A0348F5-9627-4F5B-A3EE-45AA09146E61}" destId="{C5ABAF1C-11FD-437A-A319-5FCCAE08CA94}" srcOrd="0" destOrd="0" presId="urn:microsoft.com/office/officeart/2008/layout/LinedList"/>
    <dgm:cxn modelId="{F1D2FE96-E91A-44C1-95F8-7563D62AED0C}" type="presParOf" srcId="{9A0348F5-9627-4F5B-A3EE-45AA09146E61}" destId="{8D9DAC59-D70E-4239-BC0A-52F18059587C}" srcOrd="1" destOrd="0" presId="urn:microsoft.com/office/officeart/2008/layout/LinedList"/>
    <dgm:cxn modelId="{7EE7B33F-D578-4B19-8F2F-3B12100A7681}" type="presParOf" srcId="{51607029-DDE4-41B0-9435-6DE405AC960E}" destId="{E1EA181D-3AFE-4E62-8CC6-8DCC325A3342}" srcOrd="8" destOrd="0" presId="urn:microsoft.com/office/officeart/2008/layout/LinedList"/>
    <dgm:cxn modelId="{4BFF76AB-0741-4DDD-8049-1A70354380A5}" type="presParOf" srcId="{51607029-DDE4-41B0-9435-6DE405AC960E}" destId="{6A6189F5-02C4-4DE1-92F6-8C0DBDA7C950}" srcOrd="9" destOrd="0" presId="urn:microsoft.com/office/officeart/2008/layout/LinedList"/>
    <dgm:cxn modelId="{01C5B754-3C54-4C3D-8B32-D28F54E25FA3}" type="presParOf" srcId="{6A6189F5-02C4-4DE1-92F6-8C0DBDA7C950}" destId="{14662BB2-FE86-4045-B81D-4FE25969058B}" srcOrd="0" destOrd="0" presId="urn:microsoft.com/office/officeart/2008/layout/LinedList"/>
    <dgm:cxn modelId="{9461A9DC-670D-42EC-88A4-50B7DD40B761}" type="presParOf" srcId="{6A6189F5-02C4-4DE1-92F6-8C0DBDA7C950}" destId="{56A6D02C-B0B3-4E54-B22A-EA0DB05A636F}" srcOrd="1" destOrd="0" presId="urn:microsoft.com/office/officeart/2008/layout/LinedList"/>
    <dgm:cxn modelId="{AA83739E-D161-456F-A880-D49365B6EB37}" type="presParOf" srcId="{51607029-DDE4-41B0-9435-6DE405AC960E}" destId="{25F714EF-0A85-4F8C-814E-CC1973D80D50}" srcOrd="10" destOrd="0" presId="urn:microsoft.com/office/officeart/2008/layout/LinedList"/>
    <dgm:cxn modelId="{0242066A-C3BF-4EF5-9007-824F812D7B84}" type="presParOf" srcId="{51607029-DDE4-41B0-9435-6DE405AC960E}" destId="{5C189090-0119-4B60-8850-34E957EE4829}" srcOrd="11" destOrd="0" presId="urn:microsoft.com/office/officeart/2008/layout/LinedList"/>
    <dgm:cxn modelId="{F879E142-EDF3-4691-BFE7-0DF1BDAFFCB4}" type="presParOf" srcId="{5C189090-0119-4B60-8850-34E957EE4829}" destId="{1B9FB5FB-752C-4D91-AAC5-B4AF0012125A}" srcOrd="0" destOrd="0" presId="urn:microsoft.com/office/officeart/2008/layout/LinedList"/>
    <dgm:cxn modelId="{92E95DE4-E1D2-4A2C-A5D7-D23565CBF5A2}" type="presParOf" srcId="{5C189090-0119-4B60-8850-34E957EE4829}" destId="{26C7DADB-2015-4DB5-887A-6F25CFA0B8E5}" srcOrd="1" destOrd="0" presId="urn:microsoft.com/office/officeart/2008/layout/LinedList"/>
    <dgm:cxn modelId="{A994B7D7-D267-4B89-80C0-9041274932E5}" type="presParOf" srcId="{51607029-DDE4-41B0-9435-6DE405AC960E}" destId="{5BCC4466-CD11-48D2-AA4E-91844C7F7C24}" srcOrd="12" destOrd="0" presId="urn:microsoft.com/office/officeart/2008/layout/LinedList"/>
    <dgm:cxn modelId="{F025EC72-48ED-42AC-80FD-EE7237EA73AD}" type="presParOf" srcId="{51607029-DDE4-41B0-9435-6DE405AC960E}" destId="{7F580D0C-E6CB-4B90-AD54-830E733D93DF}" srcOrd="13" destOrd="0" presId="urn:microsoft.com/office/officeart/2008/layout/LinedList"/>
    <dgm:cxn modelId="{05781A05-A550-4EFA-A4B4-E016904BA381}" type="presParOf" srcId="{7F580D0C-E6CB-4B90-AD54-830E733D93DF}" destId="{73CA2677-2171-44F8-A780-98C2BA516E4A}" srcOrd="0" destOrd="0" presId="urn:microsoft.com/office/officeart/2008/layout/LinedList"/>
    <dgm:cxn modelId="{D6C9CE52-7009-4095-9370-D40033307DEB}" type="presParOf" srcId="{7F580D0C-E6CB-4B90-AD54-830E733D93DF}" destId="{AED4C6D8-64B1-4282-BD6C-C9E284EB3381}" srcOrd="1" destOrd="0" presId="urn:microsoft.com/office/officeart/2008/layout/LinedList"/>
    <dgm:cxn modelId="{BCE24648-0C22-4805-A9A3-EA9A8D59E118}" type="presParOf" srcId="{51607029-DDE4-41B0-9435-6DE405AC960E}" destId="{540B467C-46BC-4B76-A9B7-FBDB01A8EBA5}" srcOrd="14" destOrd="0" presId="urn:microsoft.com/office/officeart/2008/layout/LinedList"/>
    <dgm:cxn modelId="{8DAFCC6F-87EC-4DE2-9821-7373C45368BB}" type="presParOf" srcId="{51607029-DDE4-41B0-9435-6DE405AC960E}" destId="{46AE2E7B-3702-4172-AFAD-050E8FF76B35}" srcOrd="15" destOrd="0" presId="urn:microsoft.com/office/officeart/2008/layout/LinedList"/>
    <dgm:cxn modelId="{51867A85-9160-4A17-B77C-44E8EC774050}" type="presParOf" srcId="{46AE2E7B-3702-4172-AFAD-050E8FF76B35}" destId="{04A87877-347B-4BD8-A71B-B47DA2C1E6D7}" srcOrd="0" destOrd="0" presId="urn:microsoft.com/office/officeart/2008/layout/LinedList"/>
    <dgm:cxn modelId="{2C47CE40-2F54-43D8-A2F1-DD569504C721}" type="presParOf" srcId="{46AE2E7B-3702-4172-AFAD-050E8FF76B35}" destId="{7034484C-AC66-40EA-9977-87956425016F}" srcOrd="1" destOrd="0" presId="urn:microsoft.com/office/officeart/2008/layout/LinedList"/>
    <dgm:cxn modelId="{5E92AAD9-82C2-475F-9C5C-ED83144B5D5C}" type="presParOf" srcId="{51607029-DDE4-41B0-9435-6DE405AC960E}" destId="{8FE51F9F-CC65-48CA-AE75-2C058CD85E25}" srcOrd="16" destOrd="0" presId="urn:microsoft.com/office/officeart/2008/layout/LinedList"/>
    <dgm:cxn modelId="{D7EF277B-6DB1-42C6-8FD8-6C0FBAC36217}" type="presParOf" srcId="{51607029-DDE4-41B0-9435-6DE405AC960E}" destId="{B71A0EE1-22CF-4E52-A8A0-E03BFDCAF34B}" srcOrd="17" destOrd="0" presId="urn:microsoft.com/office/officeart/2008/layout/LinedList"/>
    <dgm:cxn modelId="{636D163D-9A99-4B0D-821A-CB7C55228F6B}" type="presParOf" srcId="{B71A0EE1-22CF-4E52-A8A0-E03BFDCAF34B}" destId="{DFCD479E-2BE5-4608-9AE0-81638FCA305A}" srcOrd="0" destOrd="0" presId="urn:microsoft.com/office/officeart/2008/layout/LinedList"/>
    <dgm:cxn modelId="{5A73ADC4-890A-4C5C-8D19-5DC8030B0CC1}" type="presParOf" srcId="{B71A0EE1-22CF-4E52-A8A0-E03BFDCAF34B}" destId="{C987B01D-4126-400F-8F00-3CCE0F48DD2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92E866-AAD3-4DB5-871E-F9333EA2BBBE}"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A83D84E0-18A2-446C-B508-4315B0F6D781}">
      <dgm:prSet custT="1"/>
      <dgm:spPr/>
      <dgm:t>
        <a:bodyPr/>
        <a:lstStyle/>
        <a:p>
          <a:r>
            <a:rPr lang="en-US" sz="2400" b="1" dirty="0">
              <a:solidFill>
                <a:srgbClr val="FF0000"/>
              </a:solidFill>
            </a:rPr>
            <a:t>(1) proliferation </a:t>
          </a:r>
          <a:r>
            <a:rPr lang="en-US" sz="1900" dirty="0"/>
            <a:t>of a vast number of undifferentiated brain cells</a:t>
          </a:r>
        </a:p>
      </dgm:t>
    </dgm:pt>
    <dgm:pt modelId="{F7D391E6-A77F-4606-8F3F-857F9BB333DA}" type="parTrans" cxnId="{EFF4D5B6-67D8-4FE6-9CF6-4F9399FDEA30}">
      <dgm:prSet/>
      <dgm:spPr/>
      <dgm:t>
        <a:bodyPr/>
        <a:lstStyle/>
        <a:p>
          <a:endParaRPr lang="en-US"/>
        </a:p>
      </dgm:t>
    </dgm:pt>
    <dgm:pt modelId="{D9218288-EC19-4E14-9D20-AE53814E6A24}" type="sibTrans" cxnId="{EFF4D5B6-67D8-4FE6-9CF6-4F9399FDEA30}">
      <dgm:prSet/>
      <dgm:spPr/>
      <dgm:t>
        <a:bodyPr/>
        <a:lstStyle/>
        <a:p>
          <a:endParaRPr lang="en-US"/>
        </a:p>
      </dgm:t>
    </dgm:pt>
    <dgm:pt modelId="{C97BFF93-93F3-420C-B486-AF826E4817EC}">
      <dgm:prSet custT="1"/>
      <dgm:spPr/>
      <dgm:t>
        <a:bodyPr/>
        <a:lstStyle/>
        <a:p>
          <a:r>
            <a:rPr lang="en-US" sz="2400" b="1" dirty="0">
              <a:solidFill>
                <a:srgbClr val="FF0000"/>
              </a:solidFill>
            </a:rPr>
            <a:t>(3) aggregation of similar types of cells </a:t>
          </a:r>
          <a:r>
            <a:rPr lang="en-US" sz="1900" dirty="0"/>
            <a:t>into distinct regions</a:t>
          </a:r>
        </a:p>
      </dgm:t>
    </dgm:pt>
    <dgm:pt modelId="{BD964912-A5AE-4E7F-B0AA-8399DCFB4DE1}" type="parTrans" cxnId="{EFC48B84-FBB6-4EE7-ADE2-2A83332FAD75}">
      <dgm:prSet/>
      <dgm:spPr/>
      <dgm:t>
        <a:bodyPr/>
        <a:lstStyle/>
        <a:p>
          <a:endParaRPr lang="en-US"/>
        </a:p>
      </dgm:t>
    </dgm:pt>
    <dgm:pt modelId="{539AB165-2D6F-4B38-8920-7D5F7507C160}" type="sibTrans" cxnId="{EFC48B84-FBB6-4EE7-ADE2-2A83332FAD75}">
      <dgm:prSet/>
      <dgm:spPr/>
      <dgm:t>
        <a:bodyPr/>
        <a:lstStyle/>
        <a:p>
          <a:endParaRPr lang="en-US"/>
        </a:p>
      </dgm:t>
    </dgm:pt>
    <dgm:pt modelId="{14EF06E4-74B0-4A82-B5C7-9570DE2C6BDF}">
      <dgm:prSet custT="1"/>
      <dgm:spPr/>
      <dgm:t>
        <a:bodyPr/>
        <a:lstStyle/>
        <a:p>
          <a:r>
            <a:rPr lang="en-US" sz="2400" b="1" dirty="0">
              <a:solidFill>
                <a:srgbClr val="FF0000"/>
              </a:solidFill>
            </a:rPr>
            <a:t>(4) formation of innumerable connections </a:t>
          </a:r>
          <a:r>
            <a:rPr lang="en-US" sz="1900" dirty="0"/>
            <a:t>among neurons, both within and across regions</a:t>
          </a:r>
        </a:p>
      </dgm:t>
    </dgm:pt>
    <dgm:pt modelId="{7CDE4146-8F9E-40DE-9C26-9E5B021AE55C}" type="parTrans" cxnId="{E919AFFF-3FDE-4A83-B9D7-F17817987737}">
      <dgm:prSet/>
      <dgm:spPr/>
      <dgm:t>
        <a:bodyPr/>
        <a:lstStyle/>
        <a:p>
          <a:endParaRPr lang="en-US"/>
        </a:p>
      </dgm:t>
    </dgm:pt>
    <dgm:pt modelId="{A598D28B-9855-4C7E-AACE-BA853FE3DD72}" type="sibTrans" cxnId="{E919AFFF-3FDE-4A83-B9D7-F17817987737}">
      <dgm:prSet/>
      <dgm:spPr/>
      <dgm:t>
        <a:bodyPr/>
        <a:lstStyle/>
        <a:p>
          <a:endParaRPr lang="en-US"/>
        </a:p>
      </dgm:t>
    </dgm:pt>
    <dgm:pt modelId="{72AC6C66-D736-47B4-A616-93DEDAC3BEB2}">
      <dgm:prSet custT="1"/>
      <dgm:spPr/>
      <dgm:t>
        <a:bodyPr/>
        <a:lstStyle/>
        <a:p>
          <a:r>
            <a:rPr lang="en-US" sz="2400" b="1" dirty="0">
              <a:solidFill>
                <a:srgbClr val="FF0000"/>
              </a:solidFill>
            </a:rPr>
            <a:t>5) competition among these connections</a:t>
          </a:r>
          <a:r>
            <a:rPr lang="en-US" sz="1900" dirty="0"/>
            <a:t>, which results in the selective elimination of many and the stabilization of the 100 trillion or so that remain</a:t>
          </a:r>
        </a:p>
      </dgm:t>
    </dgm:pt>
    <dgm:pt modelId="{DE601E41-75F1-49AB-A653-BDFC5222494A}" type="parTrans" cxnId="{EB5E203B-5C40-44FF-87AB-ACE4447B635F}">
      <dgm:prSet/>
      <dgm:spPr/>
      <dgm:t>
        <a:bodyPr/>
        <a:lstStyle/>
        <a:p>
          <a:endParaRPr lang="en-US"/>
        </a:p>
      </dgm:t>
    </dgm:pt>
    <dgm:pt modelId="{DEACD939-3DE1-49D8-9294-7C5BC743DAAE}" type="sibTrans" cxnId="{EB5E203B-5C40-44FF-87AB-ACE4447B635F}">
      <dgm:prSet/>
      <dgm:spPr/>
      <dgm:t>
        <a:bodyPr/>
        <a:lstStyle/>
        <a:p>
          <a:endParaRPr lang="en-US"/>
        </a:p>
      </dgm:t>
    </dgm:pt>
    <dgm:pt modelId="{5832531A-187B-46D9-BFCB-28058AEC2238}">
      <dgm:prSet custT="1"/>
      <dgm:spPr/>
      <dgm:t>
        <a:bodyPr/>
        <a:lstStyle/>
        <a:p>
          <a:r>
            <a:rPr lang="en-US" sz="2400" b="1" dirty="0">
              <a:solidFill>
                <a:srgbClr val="FF0000"/>
              </a:solidFill>
            </a:rPr>
            <a:t>(2) migration of the cells </a:t>
          </a:r>
          <a:r>
            <a:rPr lang="en-US" sz="1900" dirty="0"/>
            <a:t>toward a predetermined location in the brain and the beginning of their differentiation into the specific type of cell appropriate to that location</a:t>
          </a:r>
        </a:p>
      </dgm:t>
    </dgm:pt>
    <dgm:pt modelId="{E836FEFE-5342-4D82-A242-755C388006F1}" type="sibTrans" cxnId="{4A57E9D2-9C8E-49EB-ABD3-2EB5C060F42D}">
      <dgm:prSet/>
      <dgm:spPr/>
      <dgm:t>
        <a:bodyPr/>
        <a:lstStyle/>
        <a:p>
          <a:endParaRPr lang="en-US"/>
        </a:p>
      </dgm:t>
    </dgm:pt>
    <dgm:pt modelId="{69B03404-8490-4EC0-B329-6298B38DF790}" type="parTrans" cxnId="{4A57E9D2-9C8E-49EB-ABD3-2EB5C060F42D}">
      <dgm:prSet/>
      <dgm:spPr/>
      <dgm:t>
        <a:bodyPr/>
        <a:lstStyle/>
        <a:p>
          <a:endParaRPr lang="en-US"/>
        </a:p>
      </dgm:t>
    </dgm:pt>
    <dgm:pt modelId="{943D902A-C3EC-4A72-B1D4-CE66A6912414}" type="pres">
      <dgm:prSet presAssocID="{BE92E866-AAD3-4DB5-871E-F9333EA2BBBE}" presName="root" presStyleCnt="0">
        <dgm:presLayoutVars>
          <dgm:dir/>
          <dgm:resizeHandles val="exact"/>
        </dgm:presLayoutVars>
      </dgm:prSet>
      <dgm:spPr/>
    </dgm:pt>
    <dgm:pt modelId="{1A59DF61-3FC3-4D1D-A8B5-E57E4B4EB2E6}" type="pres">
      <dgm:prSet presAssocID="{A83D84E0-18A2-446C-B508-4315B0F6D781}" presName="compNode" presStyleCnt="0"/>
      <dgm:spPr/>
    </dgm:pt>
    <dgm:pt modelId="{4477AF52-5C53-4A55-970A-6269F7007055}" type="pres">
      <dgm:prSet presAssocID="{A83D84E0-18A2-446C-B508-4315B0F6D781}" presName="bgRect" presStyleLbl="bgShp" presStyleIdx="0" presStyleCnt="5"/>
      <dgm:spPr/>
    </dgm:pt>
    <dgm:pt modelId="{FBA94791-2009-4DD7-9370-DF43968829E1}" type="pres">
      <dgm:prSet presAssocID="{A83D84E0-18A2-446C-B508-4315B0F6D78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kull"/>
        </a:ext>
      </dgm:extLst>
    </dgm:pt>
    <dgm:pt modelId="{EC812D92-4829-4CB5-A02C-796EC6363846}" type="pres">
      <dgm:prSet presAssocID="{A83D84E0-18A2-446C-B508-4315B0F6D781}" presName="spaceRect" presStyleCnt="0"/>
      <dgm:spPr/>
    </dgm:pt>
    <dgm:pt modelId="{EC2608F1-181A-4A2A-B315-C23D3A0D6DBC}" type="pres">
      <dgm:prSet presAssocID="{A83D84E0-18A2-446C-B508-4315B0F6D781}" presName="parTx" presStyleLbl="revTx" presStyleIdx="0" presStyleCnt="5">
        <dgm:presLayoutVars>
          <dgm:chMax val="0"/>
          <dgm:chPref val="0"/>
        </dgm:presLayoutVars>
      </dgm:prSet>
      <dgm:spPr/>
    </dgm:pt>
    <dgm:pt modelId="{16745CEE-7A32-433B-B2A4-AE0D4F098B07}" type="pres">
      <dgm:prSet presAssocID="{D9218288-EC19-4E14-9D20-AE53814E6A24}" presName="sibTrans" presStyleCnt="0"/>
      <dgm:spPr/>
    </dgm:pt>
    <dgm:pt modelId="{A76AEA4A-A40F-4E6C-AA12-1AFDECC32102}" type="pres">
      <dgm:prSet presAssocID="{5832531A-187B-46D9-BFCB-28058AEC2238}" presName="compNode" presStyleCnt="0"/>
      <dgm:spPr/>
    </dgm:pt>
    <dgm:pt modelId="{87179E55-D46B-45C1-BCA3-7B2919750D5F}" type="pres">
      <dgm:prSet presAssocID="{5832531A-187B-46D9-BFCB-28058AEC2238}" presName="bgRect" presStyleLbl="bgShp" presStyleIdx="1" presStyleCnt="5"/>
      <dgm:spPr/>
    </dgm:pt>
    <dgm:pt modelId="{8E479EE7-86EB-4254-8FE7-6E9E662B5D17}" type="pres">
      <dgm:prSet presAssocID="{5832531A-187B-46D9-BFCB-28058AEC223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ain"/>
        </a:ext>
      </dgm:extLst>
    </dgm:pt>
    <dgm:pt modelId="{CD7D62A2-2DF0-4EFE-A43F-89A6838E80D6}" type="pres">
      <dgm:prSet presAssocID="{5832531A-187B-46D9-BFCB-28058AEC2238}" presName="spaceRect" presStyleCnt="0"/>
      <dgm:spPr/>
    </dgm:pt>
    <dgm:pt modelId="{5A4DFF0C-A3F0-4277-A718-333AD1861E57}" type="pres">
      <dgm:prSet presAssocID="{5832531A-187B-46D9-BFCB-28058AEC2238}" presName="parTx" presStyleLbl="revTx" presStyleIdx="1" presStyleCnt="5">
        <dgm:presLayoutVars>
          <dgm:chMax val="0"/>
          <dgm:chPref val="0"/>
        </dgm:presLayoutVars>
      </dgm:prSet>
      <dgm:spPr/>
    </dgm:pt>
    <dgm:pt modelId="{4D9A2686-EED4-49AD-A192-4A68381F64A6}" type="pres">
      <dgm:prSet presAssocID="{E836FEFE-5342-4D82-A242-755C388006F1}" presName="sibTrans" presStyleCnt="0"/>
      <dgm:spPr/>
    </dgm:pt>
    <dgm:pt modelId="{9D4DB3D7-2CCE-44A9-806A-A9FC034FD218}" type="pres">
      <dgm:prSet presAssocID="{C97BFF93-93F3-420C-B486-AF826E4817EC}" presName="compNode" presStyleCnt="0"/>
      <dgm:spPr/>
    </dgm:pt>
    <dgm:pt modelId="{02BAA69E-B057-4DBC-8602-E8D58C9AA8F1}" type="pres">
      <dgm:prSet presAssocID="{C97BFF93-93F3-420C-B486-AF826E4817EC}" presName="bgRect" presStyleLbl="bgShp" presStyleIdx="2" presStyleCnt="5"/>
      <dgm:spPr/>
    </dgm:pt>
    <dgm:pt modelId="{F42167E6-EF23-4368-9CFF-273F2601E9BC}" type="pres">
      <dgm:prSet presAssocID="{C97BFF93-93F3-420C-B486-AF826E4817E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Network Diagram"/>
        </a:ext>
      </dgm:extLst>
    </dgm:pt>
    <dgm:pt modelId="{E3CB2D60-D511-458D-91D9-151B5333212C}" type="pres">
      <dgm:prSet presAssocID="{C97BFF93-93F3-420C-B486-AF826E4817EC}" presName="spaceRect" presStyleCnt="0"/>
      <dgm:spPr/>
    </dgm:pt>
    <dgm:pt modelId="{E4F31A77-3071-4620-BFC9-9991B80D92C6}" type="pres">
      <dgm:prSet presAssocID="{C97BFF93-93F3-420C-B486-AF826E4817EC}" presName="parTx" presStyleLbl="revTx" presStyleIdx="2" presStyleCnt="5">
        <dgm:presLayoutVars>
          <dgm:chMax val="0"/>
          <dgm:chPref val="0"/>
        </dgm:presLayoutVars>
      </dgm:prSet>
      <dgm:spPr/>
    </dgm:pt>
    <dgm:pt modelId="{57D65BA4-3A00-4482-A57B-5103E558AD97}" type="pres">
      <dgm:prSet presAssocID="{539AB165-2D6F-4B38-8920-7D5F7507C160}" presName="sibTrans" presStyleCnt="0"/>
      <dgm:spPr/>
    </dgm:pt>
    <dgm:pt modelId="{04077894-CC68-465A-B927-30F3FEF8FF49}" type="pres">
      <dgm:prSet presAssocID="{14EF06E4-74B0-4A82-B5C7-9570DE2C6BDF}" presName="compNode" presStyleCnt="0"/>
      <dgm:spPr/>
    </dgm:pt>
    <dgm:pt modelId="{E0DA6CC4-1F3E-4B71-947A-19D1FEA42D03}" type="pres">
      <dgm:prSet presAssocID="{14EF06E4-74B0-4A82-B5C7-9570DE2C6BDF}" presName="bgRect" presStyleLbl="bgShp" presStyleIdx="3" presStyleCnt="5"/>
      <dgm:spPr/>
    </dgm:pt>
    <dgm:pt modelId="{5A9F3248-85F3-472B-8993-A9FEB911E33F}" type="pres">
      <dgm:prSet presAssocID="{14EF06E4-74B0-4A82-B5C7-9570DE2C6BD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ain in head"/>
        </a:ext>
      </dgm:extLst>
    </dgm:pt>
    <dgm:pt modelId="{54495E67-CE20-427F-985F-A08E9EABA309}" type="pres">
      <dgm:prSet presAssocID="{14EF06E4-74B0-4A82-B5C7-9570DE2C6BDF}" presName="spaceRect" presStyleCnt="0"/>
      <dgm:spPr/>
    </dgm:pt>
    <dgm:pt modelId="{35EFEE91-BE0D-454A-995C-BDB3AB1FBD46}" type="pres">
      <dgm:prSet presAssocID="{14EF06E4-74B0-4A82-B5C7-9570DE2C6BDF}" presName="parTx" presStyleLbl="revTx" presStyleIdx="3" presStyleCnt="5">
        <dgm:presLayoutVars>
          <dgm:chMax val="0"/>
          <dgm:chPref val="0"/>
        </dgm:presLayoutVars>
      </dgm:prSet>
      <dgm:spPr/>
    </dgm:pt>
    <dgm:pt modelId="{36CBC6C0-DF1F-44C5-8A2E-166DB018D295}" type="pres">
      <dgm:prSet presAssocID="{A598D28B-9855-4C7E-AACE-BA853FE3DD72}" presName="sibTrans" presStyleCnt="0"/>
      <dgm:spPr/>
    </dgm:pt>
    <dgm:pt modelId="{AE95B93F-760D-4938-9D38-B0F849D9850C}" type="pres">
      <dgm:prSet presAssocID="{72AC6C66-D736-47B4-A616-93DEDAC3BEB2}" presName="compNode" presStyleCnt="0"/>
      <dgm:spPr/>
    </dgm:pt>
    <dgm:pt modelId="{6A2AC0CA-5B91-4D4D-BCC3-16918A41FED6}" type="pres">
      <dgm:prSet presAssocID="{72AC6C66-D736-47B4-A616-93DEDAC3BEB2}" presName="bgRect" presStyleLbl="bgShp" presStyleIdx="4" presStyleCnt="5"/>
      <dgm:spPr/>
    </dgm:pt>
    <dgm:pt modelId="{B4083F42-D2C1-4053-A179-048612F502C3}" type="pres">
      <dgm:prSet presAssocID="{72AC6C66-D736-47B4-A616-93DEDAC3BEB2}"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onnections"/>
        </a:ext>
      </dgm:extLst>
    </dgm:pt>
    <dgm:pt modelId="{6E23FF5B-D164-4DEF-A685-B1047ACF119D}" type="pres">
      <dgm:prSet presAssocID="{72AC6C66-D736-47B4-A616-93DEDAC3BEB2}" presName="spaceRect" presStyleCnt="0"/>
      <dgm:spPr/>
    </dgm:pt>
    <dgm:pt modelId="{570C47C2-1EA9-4308-850D-5F51E7792A67}" type="pres">
      <dgm:prSet presAssocID="{72AC6C66-D736-47B4-A616-93DEDAC3BEB2}" presName="parTx" presStyleLbl="revTx" presStyleIdx="4" presStyleCnt="5">
        <dgm:presLayoutVars>
          <dgm:chMax val="0"/>
          <dgm:chPref val="0"/>
        </dgm:presLayoutVars>
      </dgm:prSet>
      <dgm:spPr/>
    </dgm:pt>
  </dgm:ptLst>
  <dgm:cxnLst>
    <dgm:cxn modelId="{27E6E210-E31E-4D0A-9C66-1ED7A4ADF1D4}" type="presOf" srcId="{C97BFF93-93F3-420C-B486-AF826E4817EC}" destId="{E4F31A77-3071-4620-BFC9-9991B80D92C6}" srcOrd="0" destOrd="0" presId="urn:microsoft.com/office/officeart/2018/2/layout/IconVerticalSolidList"/>
    <dgm:cxn modelId="{E5553636-5FBE-4A03-830C-7C54F75351D7}" type="presOf" srcId="{14EF06E4-74B0-4A82-B5C7-9570DE2C6BDF}" destId="{35EFEE91-BE0D-454A-995C-BDB3AB1FBD46}" srcOrd="0" destOrd="0" presId="urn:microsoft.com/office/officeart/2018/2/layout/IconVerticalSolidList"/>
    <dgm:cxn modelId="{EB5E203B-5C40-44FF-87AB-ACE4447B635F}" srcId="{BE92E866-AAD3-4DB5-871E-F9333EA2BBBE}" destId="{72AC6C66-D736-47B4-A616-93DEDAC3BEB2}" srcOrd="4" destOrd="0" parTransId="{DE601E41-75F1-49AB-A653-BDFC5222494A}" sibTransId="{DEACD939-3DE1-49D8-9294-7C5BC743DAAE}"/>
    <dgm:cxn modelId="{EFC48B84-FBB6-4EE7-ADE2-2A83332FAD75}" srcId="{BE92E866-AAD3-4DB5-871E-F9333EA2BBBE}" destId="{C97BFF93-93F3-420C-B486-AF826E4817EC}" srcOrd="2" destOrd="0" parTransId="{BD964912-A5AE-4E7F-B0AA-8399DCFB4DE1}" sibTransId="{539AB165-2D6F-4B38-8920-7D5F7507C160}"/>
    <dgm:cxn modelId="{EFF4D5B6-67D8-4FE6-9CF6-4F9399FDEA30}" srcId="{BE92E866-AAD3-4DB5-871E-F9333EA2BBBE}" destId="{A83D84E0-18A2-446C-B508-4315B0F6D781}" srcOrd="0" destOrd="0" parTransId="{F7D391E6-A77F-4606-8F3F-857F9BB333DA}" sibTransId="{D9218288-EC19-4E14-9D20-AE53814E6A24}"/>
    <dgm:cxn modelId="{773682C0-7F73-44E4-850F-8A637FD10007}" type="presOf" srcId="{72AC6C66-D736-47B4-A616-93DEDAC3BEB2}" destId="{570C47C2-1EA9-4308-850D-5F51E7792A67}" srcOrd="0" destOrd="0" presId="urn:microsoft.com/office/officeart/2018/2/layout/IconVerticalSolidList"/>
    <dgm:cxn modelId="{D69CD4C8-17D0-45D3-9DA1-F4563EC9994D}" type="presOf" srcId="{5832531A-187B-46D9-BFCB-28058AEC2238}" destId="{5A4DFF0C-A3F0-4277-A718-333AD1861E57}" srcOrd="0" destOrd="0" presId="urn:microsoft.com/office/officeart/2018/2/layout/IconVerticalSolidList"/>
    <dgm:cxn modelId="{D0B8EACB-0252-4B8A-82E3-A34015B475DB}" type="presOf" srcId="{BE92E866-AAD3-4DB5-871E-F9333EA2BBBE}" destId="{943D902A-C3EC-4A72-B1D4-CE66A6912414}" srcOrd="0" destOrd="0" presId="urn:microsoft.com/office/officeart/2018/2/layout/IconVerticalSolidList"/>
    <dgm:cxn modelId="{4A57E9D2-9C8E-49EB-ABD3-2EB5C060F42D}" srcId="{BE92E866-AAD3-4DB5-871E-F9333EA2BBBE}" destId="{5832531A-187B-46D9-BFCB-28058AEC2238}" srcOrd="1" destOrd="0" parTransId="{69B03404-8490-4EC0-B329-6298B38DF790}" sibTransId="{E836FEFE-5342-4D82-A242-755C388006F1}"/>
    <dgm:cxn modelId="{DA2510FF-FB50-4F0C-942A-5D0703945AE0}" type="presOf" srcId="{A83D84E0-18A2-446C-B508-4315B0F6D781}" destId="{EC2608F1-181A-4A2A-B315-C23D3A0D6DBC}" srcOrd="0" destOrd="0" presId="urn:microsoft.com/office/officeart/2018/2/layout/IconVerticalSolidList"/>
    <dgm:cxn modelId="{E919AFFF-3FDE-4A83-B9D7-F17817987737}" srcId="{BE92E866-AAD3-4DB5-871E-F9333EA2BBBE}" destId="{14EF06E4-74B0-4A82-B5C7-9570DE2C6BDF}" srcOrd="3" destOrd="0" parTransId="{7CDE4146-8F9E-40DE-9C26-9E5B021AE55C}" sibTransId="{A598D28B-9855-4C7E-AACE-BA853FE3DD72}"/>
    <dgm:cxn modelId="{3598B6B6-7268-485C-AC54-5043A99F8116}" type="presParOf" srcId="{943D902A-C3EC-4A72-B1D4-CE66A6912414}" destId="{1A59DF61-3FC3-4D1D-A8B5-E57E4B4EB2E6}" srcOrd="0" destOrd="0" presId="urn:microsoft.com/office/officeart/2018/2/layout/IconVerticalSolidList"/>
    <dgm:cxn modelId="{39BB6590-3901-43E1-B712-8CFC55564C08}" type="presParOf" srcId="{1A59DF61-3FC3-4D1D-A8B5-E57E4B4EB2E6}" destId="{4477AF52-5C53-4A55-970A-6269F7007055}" srcOrd="0" destOrd="0" presId="urn:microsoft.com/office/officeart/2018/2/layout/IconVerticalSolidList"/>
    <dgm:cxn modelId="{B44D0DEB-7CEF-492A-8517-EF548CA309E7}" type="presParOf" srcId="{1A59DF61-3FC3-4D1D-A8B5-E57E4B4EB2E6}" destId="{FBA94791-2009-4DD7-9370-DF43968829E1}" srcOrd="1" destOrd="0" presId="urn:microsoft.com/office/officeart/2018/2/layout/IconVerticalSolidList"/>
    <dgm:cxn modelId="{E9C41173-B644-4326-9783-EA6BB6C3184D}" type="presParOf" srcId="{1A59DF61-3FC3-4D1D-A8B5-E57E4B4EB2E6}" destId="{EC812D92-4829-4CB5-A02C-796EC6363846}" srcOrd="2" destOrd="0" presId="urn:microsoft.com/office/officeart/2018/2/layout/IconVerticalSolidList"/>
    <dgm:cxn modelId="{640F2747-ACBB-4A1C-95E6-08618BC9D8CB}" type="presParOf" srcId="{1A59DF61-3FC3-4D1D-A8B5-E57E4B4EB2E6}" destId="{EC2608F1-181A-4A2A-B315-C23D3A0D6DBC}" srcOrd="3" destOrd="0" presId="urn:microsoft.com/office/officeart/2018/2/layout/IconVerticalSolidList"/>
    <dgm:cxn modelId="{8AA0C708-8B36-4424-9513-001973EDB8C3}" type="presParOf" srcId="{943D902A-C3EC-4A72-B1D4-CE66A6912414}" destId="{16745CEE-7A32-433B-B2A4-AE0D4F098B07}" srcOrd="1" destOrd="0" presId="urn:microsoft.com/office/officeart/2018/2/layout/IconVerticalSolidList"/>
    <dgm:cxn modelId="{BF6C7AAC-FF0F-48ED-89D5-E47ABF82127C}" type="presParOf" srcId="{943D902A-C3EC-4A72-B1D4-CE66A6912414}" destId="{A76AEA4A-A40F-4E6C-AA12-1AFDECC32102}" srcOrd="2" destOrd="0" presId="urn:microsoft.com/office/officeart/2018/2/layout/IconVerticalSolidList"/>
    <dgm:cxn modelId="{BC580763-ECCC-469F-A44E-48A1C94B0500}" type="presParOf" srcId="{A76AEA4A-A40F-4E6C-AA12-1AFDECC32102}" destId="{87179E55-D46B-45C1-BCA3-7B2919750D5F}" srcOrd="0" destOrd="0" presId="urn:microsoft.com/office/officeart/2018/2/layout/IconVerticalSolidList"/>
    <dgm:cxn modelId="{5164651B-8E29-40CE-A5AF-22B85C423606}" type="presParOf" srcId="{A76AEA4A-A40F-4E6C-AA12-1AFDECC32102}" destId="{8E479EE7-86EB-4254-8FE7-6E9E662B5D17}" srcOrd="1" destOrd="0" presId="urn:microsoft.com/office/officeart/2018/2/layout/IconVerticalSolidList"/>
    <dgm:cxn modelId="{37426AEE-53A1-4800-B837-3E72ED3B7DA0}" type="presParOf" srcId="{A76AEA4A-A40F-4E6C-AA12-1AFDECC32102}" destId="{CD7D62A2-2DF0-4EFE-A43F-89A6838E80D6}" srcOrd="2" destOrd="0" presId="urn:microsoft.com/office/officeart/2018/2/layout/IconVerticalSolidList"/>
    <dgm:cxn modelId="{DD3603B7-CF03-4880-82C7-10B53A438428}" type="presParOf" srcId="{A76AEA4A-A40F-4E6C-AA12-1AFDECC32102}" destId="{5A4DFF0C-A3F0-4277-A718-333AD1861E57}" srcOrd="3" destOrd="0" presId="urn:microsoft.com/office/officeart/2018/2/layout/IconVerticalSolidList"/>
    <dgm:cxn modelId="{2D908DB9-FBE1-43D4-A5B1-25E79B99BAB2}" type="presParOf" srcId="{943D902A-C3EC-4A72-B1D4-CE66A6912414}" destId="{4D9A2686-EED4-49AD-A192-4A68381F64A6}" srcOrd="3" destOrd="0" presId="urn:microsoft.com/office/officeart/2018/2/layout/IconVerticalSolidList"/>
    <dgm:cxn modelId="{1BE7FFCE-8058-4CFB-9FBC-658DBC39A3C0}" type="presParOf" srcId="{943D902A-C3EC-4A72-B1D4-CE66A6912414}" destId="{9D4DB3D7-2CCE-44A9-806A-A9FC034FD218}" srcOrd="4" destOrd="0" presId="urn:microsoft.com/office/officeart/2018/2/layout/IconVerticalSolidList"/>
    <dgm:cxn modelId="{71328B79-1691-4050-9BB7-E4AF2029103D}" type="presParOf" srcId="{9D4DB3D7-2CCE-44A9-806A-A9FC034FD218}" destId="{02BAA69E-B057-4DBC-8602-E8D58C9AA8F1}" srcOrd="0" destOrd="0" presId="urn:microsoft.com/office/officeart/2018/2/layout/IconVerticalSolidList"/>
    <dgm:cxn modelId="{8A177A1B-7160-4814-9023-6F56948BC09E}" type="presParOf" srcId="{9D4DB3D7-2CCE-44A9-806A-A9FC034FD218}" destId="{F42167E6-EF23-4368-9CFF-273F2601E9BC}" srcOrd="1" destOrd="0" presId="urn:microsoft.com/office/officeart/2018/2/layout/IconVerticalSolidList"/>
    <dgm:cxn modelId="{35435709-B28B-466C-9250-9A80B6BBCACD}" type="presParOf" srcId="{9D4DB3D7-2CCE-44A9-806A-A9FC034FD218}" destId="{E3CB2D60-D511-458D-91D9-151B5333212C}" srcOrd="2" destOrd="0" presId="urn:microsoft.com/office/officeart/2018/2/layout/IconVerticalSolidList"/>
    <dgm:cxn modelId="{05FF10A8-B337-482E-9F43-02321856EB10}" type="presParOf" srcId="{9D4DB3D7-2CCE-44A9-806A-A9FC034FD218}" destId="{E4F31A77-3071-4620-BFC9-9991B80D92C6}" srcOrd="3" destOrd="0" presId="urn:microsoft.com/office/officeart/2018/2/layout/IconVerticalSolidList"/>
    <dgm:cxn modelId="{E5CD6EB9-1399-49F6-8188-B9FCE85D8500}" type="presParOf" srcId="{943D902A-C3EC-4A72-B1D4-CE66A6912414}" destId="{57D65BA4-3A00-4482-A57B-5103E558AD97}" srcOrd="5" destOrd="0" presId="urn:microsoft.com/office/officeart/2018/2/layout/IconVerticalSolidList"/>
    <dgm:cxn modelId="{B643252E-50ED-4105-A8E1-427615E5891E}" type="presParOf" srcId="{943D902A-C3EC-4A72-B1D4-CE66A6912414}" destId="{04077894-CC68-465A-B927-30F3FEF8FF49}" srcOrd="6" destOrd="0" presId="urn:microsoft.com/office/officeart/2018/2/layout/IconVerticalSolidList"/>
    <dgm:cxn modelId="{6D02507B-A87A-4B61-B4E0-4A86B4EED56F}" type="presParOf" srcId="{04077894-CC68-465A-B927-30F3FEF8FF49}" destId="{E0DA6CC4-1F3E-4B71-947A-19D1FEA42D03}" srcOrd="0" destOrd="0" presId="urn:microsoft.com/office/officeart/2018/2/layout/IconVerticalSolidList"/>
    <dgm:cxn modelId="{1762975A-0603-486D-997F-AD8AA1F95713}" type="presParOf" srcId="{04077894-CC68-465A-B927-30F3FEF8FF49}" destId="{5A9F3248-85F3-472B-8993-A9FEB911E33F}" srcOrd="1" destOrd="0" presId="urn:microsoft.com/office/officeart/2018/2/layout/IconVerticalSolidList"/>
    <dgm:cxn modelId="{493153ED-7011-4AC4-AAFF-60F275BABDBA}" type="presParOf" srcId="{04077894-CC68-465A-B927-30F3FEF8FF49}" destId="{54495E67-CE20-427F-985F-A08E9EABA309}" srcOrd="2" destOrd="0" presId="urn:microsoft.com/office/officeart/2018/2/layout/IconVerticalSolidList"/>
    <dgm:cxn modelId="{383099D4-4E6C-4DD6-9EE7-DC65BAD94447}" type="presParOf" srcId="{04077894-CC68-465A-B927-30F3FEF8FF49}" destId="{35EFEE91-BE0D-454A-995C-BDB3AB1FBD46}" srcOrd="3" destOrd="0" presId="urn:microsoft.com/office/officeart/2018/2/layout/IconVerticalSolidList"/>
    <dgm:cxn modelId="{11F91DEC-552C-4CE4-8D92-5C6517A01371}" type="presParOf" srcId="{943D902A-C3EC-4A72-B1D4-CE66A6912414}" destId="{36CBC6C0-DF1F-44C5-8A2E-166DB018D295}" srcOrd="7" destOrd="0" presId="urn:microsoft.com/office/officeart/2018/2/layout/IconVerticalSolidList"/>
    <dgm:cxn modelId="{755BF95B-A566-4B86-B3BE-56C2ED4618A2}" type="presParOf" srcId="{943D902A-C3EC-4A72-B1D4-CE66A6912414}" destId="{AE95B93F-760D-4938-9D38-B0F849D9850C}" srcOrd="8" destOrd="0" presId="urn:microsoft.com/office/officeart/2018/2/layout/IconVerticalSolidList"/>
    <dgm:cxn modelId="{6367654F-C43D-4834-AA43-139023D5A50C}" type="presParOf" srcId="{AE95B93F-760D-4938-9D38-B0F849D9850C}" destId="{6A2AC0CA-5B91-4D4D-BCC3-16918A41FED6}" srcOrd="0" destOrd="0" presId="urn:microsoft.com/office/officeart/2018/2/layout/IconVerticalSolidList"/>
    <dgm:cxn modelId="{7F6C6A12-BDE8-476C-A56E-A270A7DDB837}" type="presParOf" srcId="{AE95B93F-760D-4938-9D38-B0F849D9850C}" destId="{B4083F42-D2C1-4053-A179-048612F502C3}" srcOrd="1" destOrd="0" presId="urn:microsoft.com/office/officeart/2018/2/layout/IconVerticalSolidList"/>
    <dgm:cxn modelId="{72BB834F-FDA6-4C9E-8E37-CB74DC2CBEFA}" type="presParOf" srcId="{AE95B93F-760D-4938-9D38-B0F849D9850C}" destId="{6E23FF5B-D164-4DEF-A685-B1047ACF119D}" srcOrd="2" destOrd="0" presId="urn:microsoft.com/office/officeart/2018/2/layout/IconVerticalSolidList"/>
    <dgm:cxn modelId="{03ED908A-DE29-4C93-A572-259B95624BE1}" type="presParOf" srcId="{AE95B93F-760D-4938-9D38-B0F849D9850C}" destId="{570C47C2-1EA9-4308-850D-5F51E7792A67}"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9E7125-C857-43AC-A696-D21C6739EC58}"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79818D2C-47C6-4CF6-BECB-0D2712E20451}">
      <dgm:prSet/>
      <dgm:spPr/>
      <dgm:t>
        <a:bodyPr/>
        <a:lstStyle/>
        <a:p>
          <a:r>
            <a:rPr lang="en-US" dirty="0">
              <a:solidFill>
                <a:schemeClr val="bg1"/>
              </a:solidFill>
            </a:rPr>
            <a:t>Neurogenesis, </a:t>
          </a:r>
        </a:p>
      </dgm:t>
    </dgm:pt>
    <dgm:pt modelId="{9A06BC4A-594A-4AE7-BAC8-8BD0CB866AC8}" type="parTrans" cxnId="{25962ED6-45BA-468F-BC75-2FAB47B7DAF5}">
      <dgm:prSet/>
      <dgm:spPr/>
      <dgm:t>
        <a:bodyPr/>
        <a:lstStyle/>
        <a:p>
          <a:endParaRPr lang="en-US"/>
        </a:p>
      </dgm:t>
    </dgm:pt>
    <dgm:pt modelId="{0FCEF4F9-1AF2-46C9-BC87-7CE19D8F6F4E}" type="sibTrans" cxnId="{25962ED6-45BA-468F-BC75-2FAB47B7DAF5}">
      <dgm:prSet/>
      <dgm:spPr/>
      <dgm:t>
        <a:bodyPr/>
        <a:lstStyle/>
        <a:p>
          <a:endParaRPr lang="en-US"/>
        </a:p>
      </dgm:t>
    </dgm:pt>
    <dgm:pt modelId="{EC1B56F3-E7F9-4166-B6DF-87282D32EF66}">
      <dgm:prSet/>
      <dgm:spPr/>
      <dgm:t>
        <a:bodyPr/>
        <a:lstStyle/>
        <a:p>
          <a:r>
            <a:rPr lang="en-US" dirty="0">
              <a:solidFill>
                <a:schemeClr val="bg1"/>
              </a:solidFill>
            </a:rPr>
            <a:t>Cell migration, </a:t>
          </a:r>
        </a:p>
      </dgm:t>
    </dgm:pt>
    <dgm:pt modelId="{A64F3CC1-F50B-4CBC-8A7E-3726A9236358}" type="parTrans" cxnId="{BFE08C59-E80B-4245-8088-8C92A4378DC6}">
      <dgm:prSet/>
      <dgm:spPr/>
      <dgm:t>
        <a:bodyPr/>
        <a:lstStyle/>
        <a:p>
          <a:endParaRPr lang="en-US"/>
        </a:p>
      </dgm:t>
    </dgm:pt>
    <dgm:pt modelId="{AA136B04-251F-4B6E-AD8A-3CEFE5DCF70D}" type="sibTrans" cxnId="{BFE08C59-E80B-4245-8088-8C92A4378DC6}">
      <dgm:prSet/>
      <dgm:spPr/>
      <dgm:t>
        <a:bodyPr/>
        <a:lstStyle/>
        <a:p>
          <a:endParaRPr lang="en-US"/>
        </a:p>
      </dgm:t>
    </dgm:pt>
    <dgm:pt modelId="{EFFC3678-0B73-4E26-B37C-03385DE965CF}">
      <dgm:prSet/>
      <dgm:spPr/>
      <dgm:t>
        <a:bodyPr/>
        <a:lstStyle/>
        <a:p>
          <a:r>
            <a:rPr lang="en-US" dirty="0">
              <a:solidFill>
                <a:schemeClr val="bg1"/>
              </a:solidFill>
            </a:rPr>
            <a:t>Cell differentiation, </a:t>
          </a:r>
        </a:p>
      </dgm:t>
    </dgm:pt>
    <dgm:pt modelId="{6E8ABA73-DF25-4F2E-80D5-540FE5D89A3C}" type="parTrans" cxnId="{C5C0AC90-27E0-4BAB-A939-216693811DA2}">
      <dgm:prSet/>
      <dgm:spPr/>
      <dgm:t>
        <a:bodyPr/>
        <a:lstStyle/>
        <a:p>
          <a:endParaRPr lang="en-US"/>
        </a:p>
      </dgm:t>
    </dgm:pt>
    <dgm:pt modelId="{CA6BB849-2AF4-48D8-8DFD-06ED1497D156}" type="sibTrans" cxnId="{C5C0AC90-27E0-4BAB-A939-216693811DA2}">
      <dgm:prSet/>
      <dgm:spPr/>
      <dgm:t>
        <a:bodyPr/>
        <a:lstStyle/>
        <a:p>
          <a:endParaRPr lang="en-US"/>
        </a:p>
      </dgm:t>
    </dgm:pt>
    <dgm:pt modelId="{A63FFDBE-B356-47E8-8DD5-61879A0A8D1E}">
      <dgm:prSet/>
      <dgm:spPr/>
      <dgm:t>
        <a:bodyPr/>
        <a:lstStyle/>
        <a:p>
          <a:r>
            <a:rPr lang="en-US" dirty="0">
              <a:solidFill>
                <a:schemeClr val="bg1"/>
              </a:solidFill>
            </a:rPr>
            <a:t>Cell maturation, </a:t>
          </a:r>
        </a:p>
      </dgm:t>
    </dgm:pt>
    <dgm:pt modelId="{E0E84498-EE79-4FBC-97D8-78116127C0F3}" type="parTrans" cxnId="{402E2092-10FA-4866-98A8-6BB3A265F08F}">
      <dgm:prSet/>
      <dgm:spPr/>
      <dgm:t>
        <a:bodyPr/>
        <a:lstStyle/>
        <a:p>
          <a:endParaRPr lang="en-US"/>
        </a:p>
      </dgm:t>
    </dgm:pt>
    <dgm:pt modelId="{6B96F2A1-2321-46F9-AA71-A598E3711251}" type="sibTrans" cxnId="{402E2092-10FA-4866-98A8-6BB3A265F08F}">
      <dgm:prSet/>
      <dgm:spPr/>
      <dgm:t>
        <a:bodyPr/>
        <a:lstStyle/>
        <a:p>
          <a:endParaRPr lang="en-US"/>
        </a:p>
      </dgm:t>
    </dgm:pt>
    <dgm:pt modelId="{28ECD943-F450-4FA2-9A5F-58CC2C193F92}">
      <dgm:prSet/>
      <dgm:spPr/>
      <dgm:t>
        <a:bodyPr/>
        <a:lstStyle/>
        <a:p>
          <a:r>
            <a:rPr lang="en-US" dirty="0">
              <a:solidFill>
                <a:schemeClr val="bg1"/>
              </a:solidFill>
            </a:rPr>
            <a:t>Synaptogenesis, </a:t>
          </a:r>
        </a:p>
      </dgm:t>
    </dgm:pt>
    <dgm:pt modelId="{9AA02242-2A52-4AF8-A442-A94F90C294B2}" type="parTrans" cxnId="{FE94D025-9C19-4EFA-B6B1-FAADE9E95A85}">
      <dgm:prSet/>
      <dgm:spPr/>
      <dgm:t>
        <a:bodyPr/>
        <a:lstStyle/>
        <a:p>
          <a:endParaRPr lang="en-US"/>
        </a:p>
      </dgm:t>
    </dgm:pt>
    <dgm:pt modelId="{0736178C-59F7-43F8-B494-F96F0C4D40F9}" type="sibTrans" cxnId="{FE94D025-9C19-4EFA-B6B1-FAADE9E95A85}">
      <dgm:prSet/>
      <dgm:spPr/>
      <dgm:t>
        <a:bodyPr/>
        <a:lstStyle/>
        <a:p>
          <a:endParaRPr lang="en-US"/>
        </a:p>
      </dgm:t>
    </dgm:pt>
    <dgm:pt modelId="{AEF6A3F8-5440-45D1-AEBC-C5B672F81D35}">
      <dgm:prSet/>
      <dgm:spPr/>
      <dgm:t>
        <a:bodyPr/>
        <a:lstStyle/>
        <a:p>
          <a:r>
            <a:rPr lang="en-US" dirty="0">
              <a:solidFill>
                <a:schemeClr val="bg1"/>
              </a:solidFill>
            </a:rPr>
            <a:t>Cell death and pruning, </a:t>
          </a:r>
        </a:p>
      </dgm:t>
    </dgm:pt>
    <dgm:pt modelId="{0C49C6A5-EC19-49A9-92C3-596AEFF71AB6}" type="parTrans" cxnId="{29EB3FBD-6B30-46F3-B98D-597D967D8408}">
      <dgm:prSet/>
      <dgm:spPr/>
      <dgm:t>
        <a:bodyPr/>
        <a:lstStyle/>
        <a:p>
          <a:endParaRPr lang="en-US"/>
        </a:p>
      </dgm:t>
    </dgm:pt>
    <dgm:pt modelId="{39A486BB-D271-4289-AC50-ADE20D289ACD}" type="sibTrans" cxnId="{29EB3FBD-6B30-46F3-B98D-597D967D8408}">
      <dgm:prSet/>
      <dgm:spPr/>
      <dgm:t>
        <a:bodyPr/>
        <a:lstStyle/>
        <a:p>
          <a:endParaRPr lang="en-US"/>
        </a:p>
      </dgm:t>
    </dgm:pt>
    <dgm:pt modelId="{567B1713-7D36-4339-97CB-A1B863B4B375}">
      <dgm:prSet/>
      <dgm:spPr/>
      <dgm:t>
        <a:bodyPr/>
        <a:lstStyle/>
        <a:p>
          <a:r>
            <a:rPr lang="en-US" dirty="0" err="1">
              <a:solidFill>
                <a:schemeClr val="bg1"/>
              </a:solidFill>
            </a:rPr>
            <a:t>Myelogenesis</a:t>
          </a:r>
          <a:endParaRPr lang="en-US" dirty="0">
            <a:solidFill>
              <a:schemeClr val="bg1"/>
            </a:solidFill>
          </a:endParaRPr>
        </a:p>
      </dgm:t>
    </dgm:pt>
    <dgm:pt modelId="{7092EB3A-626C-4ABA-B9C0-0140010E7CEC}" type="parTrans" cxnId="{CD7932BF-11EA-4138-9E9A-DBE453435646}">
      <dgm:prSet/>
      <dgm:spPr/>
      <dgm:t>
        <a:bodyPr/>
        <a:lstStyle/>
        <a:p>
          <a:endParaRPr lang="en-US"/>
        </a:p>
      </dgm:t>
    </dgm:pt>
    <dgm:pt modelId="{6A792E58-8F57-4798-9CCE-155EB44AACB0}" type="sibTrans" cxnId="{CD7932BF-11EA-4138-9E9A-DBE453435646}">
      <dgm:prSet/>
      <dgm:spPr/>
      <dgm:t>
        <a:bodyPr/>
        <a:lstStyle/>
        <a:p>
          <a:endParaRPr lang="en-US"/>
        </a:p>
      </dgm:t>
    </dgm:pt>
    <dgm:pt modelId="{785BE655-FC70-4EBA-8532-1735AA95E0D0}" type="pres">
      <dgm:prSet presAssocID="{FC9E7125-C857-43AC-A696-D21C6739EC58}" presName="vert0" presStyleCnt="0">
        <dgm:presLayoutVars>
          <dgm:dir/>
          <dgm:animOne val="branch"/>
          <dgm:animLvl val="lvl"/>
        </dgm:presLayoutVars>
      </dgm:prSet>
      <dgm:spPr/>
    </dgm:pt>
    <dgm:pt modelId="{9770418E-53E7-4072-9008-471F947AE1F6}" type="pres">
      <dgm:prSet presAssocID="{79818D2C-47C6-4CF6-BECB-0D2712E20451}" presName="thickLine" presStyleLbl="alignNode1" presStyleIdx="0" presStyleCnt="7"/>
      <dgm:spPr/>
    </dgm:pt>
    <dgm:pt modelId="{A101FAC0-74AD-406F-B8F7-CB6C5B888EB1}" type="pres">
      <dgm:prSet presAssocID="{79818D2C-47C6-4CF6-BECB-0D2712E20451}" presName="horz1" presStyleCnt="0"/>
      <dgm:spPr/>
    </dgm:pt>
    <dgm:pt modelId="{C62C0745-EB12-4940-B45A-C817B991DD58}" type="pres">
      <dgm:prSet presAssocID="{79818D2C-47C6-4CF6-BECB-0D2712E20451}" presName="tx1" presStyleLbl="revTx" presStyleIdx="0" presStyleCnt="7"/>
      <dgm:spPr/>
    </dgm:pt>
    <dgm:pt modelId="{1C5FF3D4-F90B-470D-8E0E-1EE41984990D}" type="pres">
      <dgm:prSet presAssocID="{79818D2C-47C6-4CF6-BECB-0D2712E20451}" presName="vert1" presStyleCnt="0"/>
      <dgm:spPr/>
    </dgm:pt>
    <dgm:pt modelId="{36433514-1D51-4E14-8B81-CAC1C461C4EA}" type="pres">
      <dgm:prSet presAssocID="{EC1B56F3-E7F9-4166-B6DF-87282D32EF66}" presName="thickLine" presStyleLbl="alignNode1" presStyleIdx="1" presStyleCnt="7"/>
      <dgm:spPr/>
    </dgm:pt>
    <dgm:pt modelId="{B6E97E3A-332F-40D3-AFD7-6BEB7D175E68}" type="pres">
      <dgm:prSet presAssocID="{EC1B56F3-E7F9-4166-B6DF-87282D32EF66}" presName="horz1" presStyleCnt="0"/>
      <dgm:spPr/>
    </dgm:pt>
    <dgm:pt modelId="{96BEA173-C26F-4708-BEB9-20E90CCA1738}" type="pres">
      <dgm:prSet presAssocID="{EC1B56F3-E7F9-4166-B6DF-87282D32EF66}" presName="tx1" presStyleLbl="revTx" presStyleIdx="1" presStyleCnt="7"/>
      <dgm:spPr/>
    </dgm:pt>
    <dgm:pt modelId="{DE4380F7-2405-439B-A80B-6ACB998EDDF5}" type="pres">
      <dgm:prSet presAssocID="{EC1B56F3-E7F9-4166-B6DF-87282D32EF66}" presName="vert1" presStyleCnt="0"/>
      <dgm:spPr/>
    </dgm:pt>
    <dgm:pt modelId="{FDE8D747-96CD-455D-A2B4-DD89D7C12190}" type="pres">
      <dgm:prSet presAssocID="{EFFC3678-0B73-4E26-B37C-03385DE965CF}" presName="thickLine" presStyleLbl="alignNode1" presStyleIdx="2" presStyleCnt="7"/>
      <dgm:spPr/>
    </dgm:pt>
    <dgm:pt modelId="{BDBC9C43-3FAE-42F0-B748-B7C1B435AD97}" type="pres">
      <dgm:prSet presAssocID="{EFFC3678-0B73-4E26-B37C-03385DE965CF}" presName="horz1" presStyleCnt="0"/>
      <dgm:spPr/>
    </dgm:pt>
    <dgm:pt modelId="{3B4E6D79-F5F0-4C22-A7C5-1E09633E7926}" type="pres">
      <dgm:prSet presAssocID="{EFFC3678-0B73-4E26-B37C-03385DE965CF}" presName="tx1" presStyleLbl="revTx" presStyleIdx="2" presStyleCnt="7"/>
      <dgm:spPr/>
    </dgm:pt>
    <dgm:pt modelId="{D00905E0-BED0-453F-AE84-ACD240FBA4CF}" type="pres">
      <dgm:prSet presAssocID="{EFFC3678-0B73-4E26-B37C-03385DE965CF}" presName="vert1" presStyleCnt="0"/>
      <dgm:spPr/>
    </dgm:pt>
    <dgm:pt modelId="{1CD03902-84A7-4A8F-AED6-1C1AC959206E}" type="pres">
      <dgm:prSet presAssocID="{A63FFDBE-B356-47E8-8DD5-61879A0A8D1E}" presName="thickLine" presStyleLbl="alignNode1" presStyleIdx="3" presStyleCnt="7"/>
      <dgm:spPr/>
    </dgm:pt>
    <dgm:pt modelId="{A17F82FE-977B-4919-8285-55E1C2A69A33}" type="pres">
      <dgm:prSet presAssocID="{A63FFDBE-B356-47E8-8DD5-61879A0A8D1E}" presName="horz1" presStyleCnt="0"/>
      <dgm:spPr/>
    </dgm:pt>
    <dgm:pt modelId="{63C24D83-29E6-4C78-9F66-DCD22CDC6D13}" type="pres">
      <dgm:prSet presAssocID="{A63FFDBE-B356-47E8-8DD5-61879A0A8D1E}" presName="tx1" presStyleLbl="revTx" presStyleIdx="3" presStyleCnt="7"/>
      <dgm:spPr/>
    </dgm:pt>
    <dgm:pt modelId="{F0B86ED4-1A5B-456A-AF89-F645EC7C5BBE}" type="pres">
      <dgm:prSet presAssocID="{A63FFDBE-B356-47E8-8DD5-61879A0A8D1E}" presName="vert1" presStyleCnt="0"/>
      <dgm:spPr/>
    </dgm:pt>
    <dgm:pt modelId="{F248B8CA-913B-4C3E-BB86-63E416F899E2}" type="pres">
      <dgm:prSet presAssocID="{28ECD943-F450-4FA2-9A5F-58CC2C193F92}" presName="thickLine" presStyleLbl="alignNode1" presStyleIdx="4" presStyleCnt="7"/>
      <dgm:spPr/>
    </dgm:pt>
    <dgm:pt modelId="{A7E94DDA-F3C6-47FC-9E27-A28C699D3FBD}" type="pres">
      <dgm:prSet presAssocID="{28ECD943-F450-4FA2-9A5F-58CC2C193F92}" presName="horz1" presStyleCnt="0"/>
      <dgm:spPr/>
    </dgm:pt>
    <dgm:pt modelId="{59298595-B27A-4283-9693-B34120E7E52F}" type="pres">
      <dgm:prSet presAssocID="{28ECD943-F450-4FA2-9A5F-58CC2C193F92}" presName="tx1" presStyleLbl="revTx" presStyleIdx="4" presStyleCnt="7"/>
      <dgm:spPr/>
    </dgm:pt>
    <dgm:pt modelId="{322E113C-F747-469E-A093-A1B96566510E}" type="pres">
      <dgm:prSet presAssocID="{28ECD943-F450-4FA2-9A5F-58CC2C193F92}" presName="vert1" presStyleCnt="0"/>
      <dgm:spPr/>
    </dgm:pt>
    <dgm:pt modelId="{4A16D362-5499-4FA7-8738-0E2837DE327F}" type="pres">
      <dgm:prSet presAssocID="{AEF6A3F8-5440-45D1-AEBC-C5B672F81D35}" presName="thickLine" presStyleLbl="alignNode1" presStyleIdx="5" presStyleCnt="7"/>
      <dgm:spPr/>
    </dgm:pt>
    <dgm:pt modelId="{A0A758BB-830D-406D-874D-B313485C59F1}" type="pres">
      <dgm:prSet presAssocID="{AEF6A3F8-5440-45D1-AEBC-C5B672F81D35}" presName="horz1" presStyleCnt="0"/>
      <dgm:spPr/>
    </dgm:pt>
    <dgm:pt modelId="{D47FF3D1-3FA4-41B3-B8EC-3DDBCFCF33E6}" type="pres">
      <dgm:prSet presAssocID="{AEF6A3F8-5440-45D1-AEBC-C5B672F81D35}" presName="tx1" presStyleLbl="revTx" presStyleIdx="5" presStyleCnt="7"/>
      <dgm:spPr/>
    </dgm:pt>
    <dgm:pt modelId="{1A2DEC48-A03F-4D22-96CD-D388D3C8E0A7}" type="pres">
      <dgm:prSet presAssocID="{AEF6A3F8-5440-45D1-AEBC-C5B672F81D35}" presName="vert1" presStyleCnt="0"/>
      <dgm:spPr/>
    </dgm:pt>
    <dgm:pt modelId="{94315255-2559-4570-AFAC-19FAC9CE3E74}" type="pres">
      <dgm:prSet presAssocID="{567B1713-7D36-4339-97CB-A1B863B4B375}" presName="thickLine" presStyleLbl="alignNode1" presStyleIdx="6" presStyleCnt="7"/>
      <dgm:spPr/>
    </dgm:pt>
    <dgm:pt modelId="{5A99099E-90E7-4886-A914-A50A24FF9F72}" type="pres">
      <dgm:prSet presAssocID="{567B1713-7D36-4339-97CB-A1B863B4B375}" presName="horz1" presStyleCnt="0"/>
      <dgm:spPr/>
    </dgm:pt>
    <dgm:pt modelId="{4156723D-3E96-4BC7-A3CC-410481A5C2E4}" type="pres">
      <dgm:prSet presAssocID="{567B1713-7D36-4339-97CB-A1B863B4B375}" presName="tx1" presStyleLbl="revTx" presStyleIdx="6" presStyleCnt="7"/>
      <dgm:spPr/>
    </dgm:pt>
    <dgm:pt modelId="{DB292F4B-31E6-417A-ACDD-6BF27ABD7E8A}" type="pres">
      <dgm:prSet presAssocID="{567B1713-7D36-4339-97CB-A1B863B4B375}" presName="vert1" presStyleCnt="0"/>
      <dgm:spPr/>
    </dgm:pt>
  </dgm:ptLst>
  <dgm:cxnLst>
    <dgm:cxn modelId="{FE94D025-9C19-4EFA-B6B1-FAADE9E95A85}" srcId="{FC9E7125-C857-43AC-A696-D21C6739EC58}" destId="{28ECD943-F450-4FA2-9A5F-58CC2C193F92}" srcOrd="4" destOrd="0" parTransId="{9AA02242-2A52-4AF8-A442-A94F90C294B2}" sibTransId="{0736178C-59F7-43F8-B494-F96F0C4D40F9}"/>
    <dgm:cxn modelId="{9704385B-92EE-4BF6-875C-CBD911F8B8C1}" type="presOf" srcId="{EFFC3678-0B73-4E26-B37C-03385DE965CF}" destId="{3B4E6D79-F5F0-4C22-A7C5-1E09633E7926}" srcOrd="0" destOrd="0" presId="urn:microsoft.com/office/officeart/2008/layout/LinedList"/>
    <dgm:cxn modelId="{B4301071-ACBF-4E52-B4B0-CBF13DAF2F33}" type="presOf" srcId="{FC9E7125-C857-43AC-A696-D21C6739EC58}" destId="{785BE655-FC70-4EBA-8532-1735AA95E0D0}" srcOrd="0" destOrd="0" presId="urn:microsoft.com/office/officeart/2008/layout/LinedList"/>
    <dgm:cxn modelId="{B5464958-B00E-498C-8A15-8FCA765EFFF7}" type="presOf" srcId="{A63FFDBE-B356-47E8-8DD5-61879A0A8D1E}" destId="{63C24D83-29E6-4C78-9F66-DCD22CDC6D13}" srcOrd="0" destOrd="0" presId="urn:microsoft.com/office/officeart/2008/layout/LinedList"/>
    <dgm:cxn modelId="{BFE08C59-E80B-4245-8088-8C92A4378DC6}" srcId="{FC9E7125-C857-43AC-A696-D21C6739EC58}" destId="{EC1B56F3-E7F9-4166-B6DF-87282D32EF66}" srcOrd="1" destOrd="0" parTransId="{A64F3CC1-F50B-4CBC-8A7E-3726A9236358}" sibTransId="{AA136B04-251F-4B6E-AD8A-3CEFE5DCF70D}"/>
    <dgm:cxn modelId="{7B523D7C-4135-453D-9336-9B72F697E6A3}" type="presOf" srcId="{EC1B56F3-E7F9-4166-B6DF-87282D32EF66}" destId="{96BEA173-C26F-4708-BEB9-20E90CCA1738}" srcOrd="0" destOrd="0" presId="urn:microsoft.com/office/officeart/2008/layout/LinedList"/>
    <dgm:cxn modelId="{C5C0AC90-27E0-4BAB-A939-216693811DA2}" srcId="{FC9E7125-C857-43AC-A696-D21C6739EC58}" destId="{EFFC3678-0B73-4E26-B37C-03385DE965CF}" srcOrd="2" destOrd="0" parTransId="{6E8ABA73-DF25-4F2E-80D5-540FE5D89A3C}" sibTransId="{CA6BB849-2AF4-48D8-8DFD-06ED1497D156}"/>
    <dgm:cxn modelId="{402E2092-10FA-4866-98A8-6BB3A265F08F}" srcId="{FC9E7125-C857-43AC-A696-D21C6739EC58}" destId="{A63FFDBE-B356-47E8-8DD5-61879A0A8D1E}" srcOrd="3" destOrd="0" parTransId="{E0E84498-EE79-4FBC-97D8-78116127C0F3}" sibTransId="{6B96F2A1-2321-46F9-AA71-A598E3711251}"/>
    <dgm:cxn modelId="{5B402196-AFF1-4609-A19A-598AE927723B}" type="presOf" srcId="{AEF6A3F8-5440-45D1-AEBC-C5B672F81D35}" destId="{D47FF3D1-3FA4-41B3-B8EC-3DDBCFCF33E6}" srcOrd="0" destOrd="0" presId="urn:microsoft.com/office/officeart/2008/layout/LinedList"/>
    <dgm:cxn modelId="{29EB3FBD-6B30-46F3-B98D-597D967D8408}" srcId="{FC9E7125-C857-43AC-A696-D21C6739EC58}" destId="{AEF6A3F8-5440-45D1-AEBC-C5B672F81D35}" srcOrd="5" destOrd="0" parTransId="{0C49C6A5-EC19-49A9-92C3-596AEFF71AB6}" sibTransId="{39A486BB-D271-4289-AC50-ADE20D289ACD}"/>
    <dgm:cxn modelId="{CD7932BF-11EA-4138-9E9A-DBE453435646}" srcId="{FC9E7125-C857-43AC-A696-D21C6739EC58}" destId="{567B1713-7D36-4339-97CB-A1B863B4B375}" srcOrd="6" destOrd="0" parTransId="{7092EB3A-626C-4ABA-B9C0-0140010E7CEC}" sibTransId="{6A792E58-8F57-4798-9CCE-155EB44AACB0}"/>
    <dgm:cxn modelId="{251508C9-4A3B-4A03-87A5-2B571A5E8514}" type="presOf" srcId="{79818D2C-47C6-4CF6-BECB-0D2712E20451}" destId="{C62C0745-EB12-4940-B45A-C817B991DD58}" srcOrd="0" destOrd="0" presId="urn:microsoft.com/office/officeart/2008/layout/LinedList"/>
    <dgm:cxn modelId="{C0D9CAC9-3121-4BDD-87A4-0BEA711B1E62}" type="presOf" srcId="{567B1713-7D36-4339-97CB-A1B863B4B375}" destId="{4156723D-3E96-4BC7-A3CC-410481A5C2E4}" srcOrd="0" destOrd="0" presId="urn:microsoft.com/office/officeart/2008/layout/LinedList"/>
    <dgm:cxn modelId="{25962ED6-45BA-468F-BC75-2FAB47B7DAF5}" srcId="{FC9E7125-C857-43AC-A696-D21C6739EC58}" destId="{79818D2C-47C6-4CF6-BECB-0D2712E20451}" srcOrd="0" destOrd="0" parTransId="{9A06BC4A-594A-4AE7-BAC8-8BD0CB866AC8}" sibTransId="{0FCEF4F9-1AF2-46C9-BC87-7CE19D8F6F4E}"/>
    <dgm:cxn modelId="{7DDC7DFA-2245-4D54-9B2A-71688809CF64}" type="presOf" srcId="{28ECD943-F450-4FA2-9A5F-58CC2C193F92}" destId="{59298595-B27A-4283-9693-B34120E7E52F}" srcOrd="0" destOrd="0" presId="urn:microsoft.com/office/officeart/2008/layout/LinedList"/>
    <dgm:cxn modelId="{FD15A1D8-6A88-46EC-9020-83AA1FE9F983}" type="presParOf" srcId="{785BE655-FC70-4EBA-8532-1735AA95E0D0}" destId="{9770418E-53E7-4072-9008-471F947AE1F6}" srcOrd="0" destOrd="0" presId="urn:microsoft.com/office/officeart/2008/layout/LinedList"/>
    <dgm:cxn modelId="{553AF48E-1BEF-4D53-A04B-3D45C96684DB}" type="presParOf" srcId="{785BE655-FC70-4EBA-8532-1735AA95E0D0}" destId="{A101FAC0-74AD-406F-B8F7-CB6C5B888EB1}" srcOrd="1" destOrd="0" presId="urn:microsoft.com/office/officeart/2008/layout/LinedList"/>
    <dgm:cxn modelId="{3676D450-9AFD-4630-87B4-C15E107DCDF4}" type="presParOf" srcId="{A101FAC0-74AD-406F-B8F7-CB6C5B888EB1}" destId="{C62C0745-EB12-4940-B45A-C817B991DD58}" srcOrd="0" destOrd="0" presId="urn:microsoft.com/office/officeart/2008/layout/LinedList"/>
    <dgm:cxn modelId="{D29C4707-CA02-4697-8C50-7A6C03185107}" type="presParOf" srcId="{A101FAC0-74AD-406F-B8F7-CB6C5B888EB1}" destId="{1C5FF3D4-F90B-470D-8E0E-1EE41984990D}" srcOrd="1" destOrd="0" presId="urn:microsoft.com/office/officeart/2008/layout/LinedList"/>
    <dgm:cxn modelId="{1EE86C07-8892-4E2A-8435-21C87B5EB853}" type="presParOf" srcId="{785BE655-FC70-4EBA-8532-1735AA95E0D0}" destId="{36433514-1D51-4E14-8B81-CAC1C461C4EA}" srcOrd="2" destOrd="0" presId="urn:microsoft.com/office/officeart/2008/layout/LinedList"/>
    <dgm:cxn modelId="{D725738A-9DBC-4BAF-80BB-C947B3556315}" type="presParOf" srcId="{785BE655-FC70-4EBA-8532-1735AA95E0D0}" destId="{B6E97E3A-332F-40D3-AFD7-6BEB7D175E68}" srcOrd="3" destOrd="0" presId="urn:microsoft.com/office/officeart/2008/layout/LinedList"/>
    <dgm:cxn modelId="{B9398FB5-233A-4D75-BA8C-7F2A799EA6C7}" type="presParOf" srcId="{B6E97E3A-332F-40D3-AFD7-6BEB7D175E68}" destId="{96BEA173-C26F-4708-BEB9-20E90CCA1738}" srcOrd="0" destOrd="0" presId="urn:microsoft.com/office/officeart/2008/layout/LinedList"/>
    <dgm:cxn modelId="{1A538497-4882-464B-A46E-2A3A6E307753}" type="presParOf" srcId="{B6E97E3A-332F-40D3-AFD7-6BEB7D175E68}" destId="{DE4380F7-2405-439B-A80B-6ACB998EDDF5}" srcOrd="1" destOrd="0" presId="urn:microsoft.com/office/officeart/2008/layout/LinedList"/>
    <dgm:cxn modelId="{191B2F6F-C674-4B1E-A11A-BC808B660F2E}" type="presParOf" srcId="{785BE655-FC70-4EBA-8532-1735AA95E0D0}" destId="{FDE8D747-96CD-455D-A2B4-DD89D7C12190}" srcOrd="4" destOrd="0" presId="urn:microsoft.com/office/officeart/2008/layout/LinedList"/>
    <dgm:cxn modelId="{C54D4C06-FD8C-4E2E-A7EF-12419DE2E92F}" type="presParOf" srcId="{785BE655-FC70-4EBA-8532-1735AA95E0D0}" destId="{BDBC9C43-3FAE-42F0-B748-B7C1B435AD97}" srcOrd="5" destOrd="0" presId="urn:microsoft.com/office/officeart/2008/layout/LinedList"/>
    <dgm:cxn modelId="{3CBCBAF0-9BF6-4DD4-A77F-8E6BB5CBF0D6}" type="presParOf" srcId="{BDBC9C43-3FAE-42F0-B748-B7C1B435AD97}" destId="{3B4E6D79-F5F0-4C22-A7C5-1E09633E7926}" srcOrd="0" destOrd="0" presId="urn:microsoft.com/office/officeart/2008/layout/LinedList"/>
    <dgm:cxn modelId="{C5FDC9AB-3B36-428C-BDEF-27AD51F5BA88}" type="presParOf" srcId="{BDBC9C43-3FAE-42F0-B748-B7C1B435AD97}" destId="{D00905E0-BED0-453F-AE84-ACD240FBA4CF}" srcOrd="1" destOrd="0" presId="urn:microsoft.com/office/officeart/2008/layout/LinedList"/>
    <dgm:cxn modelId="{8471681D-7DF4-481D-9DF0-DE4267C21FAC}" type="presParOf" srcId="{785BE655-FC70-4EBA-8532-1735AA95E0D0}" destId="{1CD03902-84A7-4A8F-AED6-1C1AC959206E}" srcOrd="6" destOrd="0" presId="urn:microsoft.com/office/officeart/2008/layout/LinedList"/>
    <dgm:cxn modelId="{AA1F5310-1C2E-46B5-952B-F6C98559C660}" type="presParOf" srcId="{785BE655-FC70-4EBA-8532-1735AA95E0D0}" destId="{A17F82FE-977B-4919-8285-55E1C2A69A33}" srcOrd="7" destOrd="0" presId="urn:microsoft.com/office/officeart/2008/layout/LinedList"/>
    <dgm:cxn modelId="{B2F018B2-6D20-470F-BAAD-1BE5B8E843EF}" type="presParOf" srcId="{A17F82FE-977B-4919-8285-55E1C2A69A33}" destId="{63C24D83-29E6-4C78-9F66-DCD22CDC6D13}" srcOrd="0" destOrd="0" presId="urn:microsoft.com/office/officeart/2008/layout/LinedList"/>
    <dgm:cxn modelId="{5E7CDCAC-85B7-4E80-8B4D-3B4BB4DECA99}" type="presParOf" srcId="{A17F82FE-977B-4919-8285-55E1C2A69A33}" destId="{F0B86ED4-1A5B-456A-AF89-F645EC7C5BBE}" srcOrd="1" destOrd="0" presId="urn:microsoft.com/office/officeart/2008/layout/LinedList"/>
    <dgm:cxn modelId="{2268A5E9-C7B7-4445-83B8-5DC792714C91}" type="presParOf" srcId="{785BE655-FC70-4EBA-8532-1735AA95E0D0}" destId="{F248B8CA-913B-4C3E-BB86-63E416F899E2}" srcOrd="8" destOrd="0" presId="urn:microsoft.com/office/officeart/2008/layout/LinedList"/>
    <dgm:cxn modelId="{BE3A37DF-BA0F-4FAE-9196-C2805578B526}" type="presParOf" srcId="{785BE655-FC70-4EBA-8532-1735AA95E0D0}" destId="{A7E94DDA-F3C6-47FC-9E27-A28C699D3FBD}" srcOrd="9" destOrd="0" presId="urn:microsoft.com/office/officeart/2008/layout/LinedList"/>
    <dgm:cxn modelId="{BD5B3E67-B806-439D-BFAE-DA85908EDBE8}" type="presParOf" srcId="{A7E94DDA-F3C6-47FC-9E27-A28C699D3FBD}" destId="{59298595-B27A-4283-9693-B34120E7E52F}" srcOrd="0" destOrd="0" presId="urn:microsoft.com/office/officeart/2008/layout/LinedList"/>
    <dgm:cxn modelId="{080159F8-3016-475B-BC74-2D70CEB08F7F}" type="presParOf" srcId="{A7E94DDA-F3C6-47FC-9E27-A28C699D3FBD}" destId="{322E113C-F747-469E-A093-A1B96566510E}" srcOrd="1" destOrd="0" presId="urn:microsoft.com/office/officeart/2008/layout/LinedList"/>
    <dgm:cxn modelId="{40F19F1F-211D-464E-8FC2-31D879BB29D1}" type="presParOf" srcId="{785BE655-FC70-4EBA-8532-1735AA95E0D0}" destId="{4A16D362-5499-4FA7-8738-0E2837DE327F}" srcOrd="10" destOrd="0" presId="urn:microsoft.com/office/officeart/2008/layout/LinedList"/>
    <dgm:cxn modelId="{6CD7BB10-75EC-4428-9B72-3271C0D73C2E}" type="presParOf" srcId="{785BE655-FC70-4EBA-8532-1735AA95E0D0}" destId="{A0A758BB-830D-406D-874D-B313485C59F1}" srcOrd="11" destOrd="0" presId="urn:microsoft.com/office/officeart/2008/layout/LinedList"/>
    <dgm:cxn modelId="{9CC73195-1BD1-4569-BB47-2A5648530CAF}" type="presParOf" srcId="{A0A758BB-830D-406D-874D-B313485C59F1}" destId="{D47FF3D1-3FA4-41B3-B8EC-3DDBCFCF33E6}" srcOrd="0" destOrd="0" presId="urn:microsoft.com/office/officeart/2008/layout/LinedList"/>
    <dgm:cxn modelId="{E06C9137-2B52-430D-875E-B0A03978512B}" type="presParOf" srcId="{A0A758BB-830D-406D-874D-B313485C59F1}" destId="{1A2DEC48-A03F-4D22-96CD-D388D3C8E0A7}" srcOrd="1" destOrd="0" presId="urn:microsoft.com/office/officeart/2008/layout/LinedList"/>
    <dgm:cxn modelId="{32167AC3-0728-4CA5-B1A2-4308F4029554}" type="presParOf" srcId="{785BE655-FC70-4EBA-8532-1735AA95E0D0}" destId="{94315255-2559-4570-AFAC-19FAC9CE3E74}" srcOrd="12" destOrd="0" presId="urn:microsoft.com/office/officeart/2008/layout/LinedList"/>
    <dgm:cxn modelId="{387BBBEF-37B0-4B13-BF4D-7BA7F67F96DC}" type="presParOf" srcId="{785BE655-FC70-4EBA-8532-1735AA95E0D0}" destId="{5A99099E-90E7-4886-A914-A50A24FF9F72}" srcOrd="13" destOrd="0" presId="urn:microsoft.com/office/officeart/2008/layout/LinedList"/>
    <dgm:cxn modelId="{3A0D51F0-201E-4D2E-9F49-41FF8B72A267}" type="presParOf" srcId="{5A99099E-90E7-4886-A914-A50A24FF9F72}" destId="{4156723D-3E96-4BC7-A3CC-410481A5C2E4}" srcOrd="0" destOrd="0" presId="urn:microsoft.com/office/officeart/2008/layout/LinedList"/>
    <dgm:cxn modelId="{1C9980FA-94EA-47C3-9049-25D041E20F88}" type="presParOf" srcId="{5A99099E-90E7-4886-A914-A50A24FF9F72}" destId="{DB292F4B-31E6-417A-ACDD-6BF27ABD7E8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66FD68-DA01-4080-870F-B4E5777ACF91}"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FB097E09-6C4C-4573-87AD-772FCFFCA48A}">
      <dgm:prSet custT="1"/>
      <dgm:spPr/>
      <dgm:t>
        <a:bodyPr/>
        <a:lstStyle/>
        <a:p>
          <a:r>
            <a:rPr lang="en-US" sz="2000" b="0" i="0" dirty="0"/>
            <a:t>from 5 weeks after conception onward to about 18 months of age</a:t>
          </a:r>
        </a:p>
        <a:p>
          <a:r>
            <a:rPr lang="en-US" sz="2400" b="1" i="0" dirty="0"/>
            <a:t>no more neurons are added</a:t>
          </a:r>
        </a:p>
        <a:p>
          <a:r>
            <a:rPr lang="en-US" sz="2400" b="1" i="0" dirty="0"/>
            <a:t>the aggregation of cell types into distinct regions is roughly complete</a:t>
          </a:r>
          <a:endParaRPr lang="en-US" sz="2400" b="1" dirty="0"/>
        </a:p>
      </dgm:t>
    </dgm:pt>
    <dgm:pt modelId="{EE9DBDD6-A750-433F-9378-1FE49586957F}" type="parTrans" cxnId="{68394850-8B21-4AE5-B2D7-5B24F860E16E}">
      <dgm:prSet/>
      <dgm:spPr/>
      <dgm:t>
        <a:bodyPr/>
        <a:lstStyle/>
        <a:p>
          <a:endParaRPr lang="en-US"/>
        </a:p>
      </dgm:t>
    </dgm:pt>
    <dgm:pt modelId="{DF1C0AF9-E217-473C-8899-C8B94505A23B}" type="sibTrans" cxnId="{68394850-8B21-4AE5-B2D7-5B24F860E16E}">
      <dgm:prSet/>
      <dgm:spPr/>
      <dgm:t>
        <a:bodyPr/>
        <a:lstStyle/>
        <a:p>
          <a:endParaRPr lang="en-US"/>
        </a:p>
      </dgm:t>
    </dgm:pt>
    <dgm:pt modelId="{A00C496B-EFFF-4832-97CE-10C4330B2E32}">
      <dgm:prSet custT="1"/>
      <dgm:spPr/>
      <dgm:t>
        <a:bodyPr/>
        <a:lstStyle/>
        <a:p>
          <a:r>
            <a:rPr lang="en-US" sz="2400" b="1" i="0">
              <a:solidFill>
                <a:srgbClr val="FF0000"/>
              </a:solidFill>
            </a:rPr>
            <a:t>the pruning of excess connections</a:t>
          </a:r>
          <a:r>
            <a:rPr lang="en-US" sz="2000" b="0" i="0"/>
            <a:t>—</a:t>
          </a:r>
          <a:r>
            <a:rPr lang="en-US" sz="2400" b="0" i="0"/>
            <a:t>clearly a process of great importance for the shape of the mature brain—</a:t>
          </a:r>
          <a:r>
            <a:rPr lang="en-US" sz="2400" b="1" i="0"/>
            <a:t>continues for years</a:t>
          </a:r>
          <a:endParaRPr lang="en-US" sz="2400" b="1" dirty="0"/>
        </a:p>
      </dgm:t>
    </dgm:pt>
    <dgm:pt modelId="{35517C45-AC11-44A0-913C-17B16CBD0FE5}" type="parTrans" cxnId="{C316CA5D-8981-43D4-8AC6-67C4C1539762}">
      <dgm:prSet/>
      <dgm:spPr/>
      <dgm:t>
        <a:bodyPr/>
        <a:lstStyle/>
        <a:p>
          <a:endParaRPr lang="en-US"/>
        </a:p>
      </dgm:t>
    </dgm:pt>
    <dgm:pt modelId="{16368E11-5E00-4CD6-A5EB-8ABCA7D85CE5}" type="sibTrans" cxnId="{C316CA5D-8981-43D4-8AC6-67C4C1539762}">
      <dgm:prSet/>
      <dgm:spPr/>
      <dgm:t>
        <a:bodyPr/>
        <a:lstStyle/>
        <a:p>
          <a:endParaRPr lang="en-US"/>
        </a:p>
      </dgm:t>
    </dgm:pt>
    <dgm:pt modelId="{D408EAC6-D36E-4AB7-8B18-5F7684AE82BE}">
      <dgm:prSet custT="1"/>
      <dgm:spPr/>
      <dgm:t>
        <a:bodyPr/>
        <a:lstStyle/>
        <a:p>
          <a:r>
            <a:rPr lang="en-US" sz="2000" b="0" i="0" dirty="0"/>
            <a:t>At about the </a:t>
          </a:r>
          <a:r>
            <a:rPr lang="en-US" sz="2400" b="1" i="0" dirty="0">
              <a:solidFill>
                <a:srgbClr val="FF0000"/>
              </a:solidFill>
            </a:rPr>
            <a:t>midpoint of pregnancy</a:t>
          </a:r>
        </a:p>
        <a:p>
          <a:r>
            <a:rPr lang="en-US" sz="2000" b="0" i="0" dirty="0"/>
            <a:t>the number of brain cells in the cerebral cortex increases rapidly </a:t>
          </a:r>
        </a:p>
        <a:p>
          <a:r>
            <a:rPr lang="en-US" sz="2400" b="1" i="0" dirty="0">
              <a:solidFill>
                <a:srgbClr val="FF0000"/>
              </a:solidFill>
            </a:rPr>
            <a:t>by the seventh month</a:t>
          </a:r>
          <a:r>
            <a:rPr lang="en-US" sz="2000" b="0" i="0" dirty="0"/>
            <a:t>, the fetus is emitting its own brain waves</a:t>
          </a:r>
        </a:p>
        <a:p>
          <a:r>
            <a:rPr lang="en-US" sz="2000" dirty="0"/>
            <a:t>the brainwaves that occur during sleep, controlled by the hypothalamus, begin occurring around week 28</a:t>
          </a:r>
        </a:p>
      </dgm:t>
    </dgm:pt>
    <dgm:pt modelId="{6458E144-8126-4289-9C52-7A23D836A6CD}" type="parTrans" cxnId="{C05218F2-40FE-4E4E-A447-244296451A84}">
      <dgm:prSet/>
      <dgm:spPr/>
      <dgm:t>
        <a:bodyPr/>
        <a:lstStyle/>
        <a:p>
          <a:endParaRPr lang="en-US"/>
        </a:p>
      </dgm:t>
    </dgm:pt>
    <dgm:pt modelId="{B91FBEDB-A1D4-45DE-BC54-75FAA5EF3543}" type="sibTrans" cxnId="{C05218F2-40FE-4E4E-A447-244296451A84}">
      <dgm:prSet/>
      <dgm:spPr/>
      <dgm:t>
        <a:bodyPr/>
        <a:lstStyle/>
        <a:p>
          <a:endParaRPr lang="en-US"/>
        </a:p>
      </dgm:t>
    </dgm:pt>
    <dgm:pt modelId="{6710D243-37D2-404A-88D4-E796DFF4865B}">
      <dgm:prSet custT="1"/>
      <dgm:spPr/>
      <dgm:t>
        <a:bodyPr/>
        <a:lstStyle/>
        <a:p>
          <a:r>
            <a:rPr lang="en-US" sz="2300" b="0" i="0" dirty="0"/>
            <a:t>when the developing brain suffers environmental insults </a:t>
          </a:r>
        </a:p>
        <a:p>
          <a:r>
            <a:rPr lang="en-US" sz="2400" b="1" i="0" dirty="0">
              <a:solidFill>
                <a:srgbClr val="FF0000"/>
              </a:solidFill>
            </a:rPr>
            <a:t>it shows a remarkable capacity to recover ,</a:t>
          </a:r>
          <a:r>
            <a:rPr lang="en-US" sz="2300" b="0" i="0" dirty="0"/>
            <a:t>go on to develop normally, provided the </a:t>
          </a:r>
          <a:r>
            <a:rPr lang="en-US" sz="2300" b="1" i="0" dirty="0"/>
            <a:t>harmful circumstances are corrected within the first 3 months or so after birth</a:t>
          </a:r>
          <a:endParaRPr lang="en-US" sz="2300" dirty="0"/>
        </a:p>
      </dgm:t>
    </dgm:pt>
    <dgm:pt modelId="{1E0846A3-A7A0-400F-930D-3E42C385570E}" type="parTrans" cxnId="{195319A3-CEEF-43FE-9527-FCB6FB5006F8}">
      <dgm:prSet/>
      <dgm:spPr/>
      <dgm:t>
        <a:bodyPr/>
        <a:lstStyle/>
        <a:p>
          <a:endParaRPr lang="en-US"/>
        </a:p>
      </dgm:t>
    </dgm:pt>
    <dgm:pt modelId="{923842E1-D79A-4ED6-A562-CB70EB0FB2D0}" type="sibTrans" cxnId="{195319A3-CEEF-43FE-9527-FCB6FB5006F8}">
      <dgm:prSet/>
      <dgm:spPr/>
      <dgm:t>
        <a:bodyPr/>
        <a:lstStyle/>
        <a:p>
          <a:endParaRPr lang="en-US"/>
        </a:p>
      </dgm:t>
    </dgm:pt>
    <dgm:pt modelId="{64FE5147-C0E1-495B-8019-91FEEF1BA9F9}" type="pres">
      <dgm:prSet presAssocID="{1166FD68-DA01-4080-870F-B4E5777ACF91}" presName="vert0" presStyleCnt="0">
        <dgm:presLayoutVars>
          <dgm:dir/>
          <dgm:animOne val="branch"/>
          <dgm:animLvl val="lvl"/>
        </dgm:presLayoutVars>
      </dgm:prSet>
      <dgm:spPr/>
    </dgm:pt>
    <dgm:pt modelId="{2148A98C-CF93-4804-91B0-7EED1A37CFC8}" type="pres">
      <dgm:prSet presAssocID="{FB097E09-6C4C-4573-87AD-772FCFFCA48A}" presName="thickLine" presStyleLbl="alignNode1" presStyleIdx="0" presStyleCnt="4"/>
      <dgm:spPr/>
    </dgm:pt>
    <dgm:pt modelId="{7D2FACBC-22DB-41A9-BCD0-2E378E4A4991}" type="pres">
      <dgm:prSet presAssocID="{FB097E09-6C4C-4573-87AD-772FCFFCA48A}" presName="horz1" presStyleCnt="0"/>
      <dgm:spPr/>
    </dgm:pt>
    <dgm:pt modelId="{50C93B5F-AB5B-4856-882E-4AE10EC4E040}" type="pres">
      <dgm:prSet presAssocID="{FB097E09-6C4C-4573-87AD-772FCFFCA48A}" presName="tx1" presStyleLbl="revTx" presStyleIdx="0" presStyleCnt="4"/>
      <dgm:spPr/>
    </dgm:pt>
    <dgm:pt modelId="{72F65252-807B-425A-9112-A6E39A1F63A2}" type="pres">
      <dgm:prSet presAssocID="{FB097E09-6C4C-4573-87AD-772FCFFCA48A}" presName="vert1" presStyleCnt="0"/>
      <dgm:spPr/>
    </dgm:pt>
    <dgm:pt modelId="{CE94061F-B389-4970-A9DA-22A93B956FDC}" type="pres">
      <dgm:prSet presAssocID="{A00C496B-EFFF-4832-97CE-10C4330B2E32}" presName="thickLine" presStyleLbl="alignNode1" presStyleIdx="1" presStyleCnt="4"/>
      <dgm:spPr/>
    </dgm:pt>
    <dgm:pt modelId="{7E756905-64DD-446E-AABF-9BFA3085C87D}" type="pres">
      <dgm:prSet presAssocID="{A00C496B-EFFF-4832-97CE-10C4330B2E32}" presName="horz1" presStyleCnt="0"/>
      <dgm:spPr/>
    </dgm:pt>
    <dgm:pt modelId="{1294524A-808A-4E38-BDBA-73FBF4D0BC14}" type="pres">
      <dgm:prSet presAssocID="{A00C496B-EFFF-4832-97CE-10C4330B2E32}" presName="tx1" presStyleLbl="revTx" presStyleIdx="1" presStyleCnt="4"/>
      <dgm:spPr/>
    </dgm:pt>
    <dgm:pt modelId="{95EDD168-14F0-4034-AA6F-74B7F15E4031}" type="pres">
      <dgm:prSet presAssocID="{A00C496B-EFFF-4832-97CE-10C4330B2E32}" presName="vert1" presStyleCnt="0"/>
      <dgm:spPr/>
    </dgm:pt>
    <dgm:pt modelId="{CF1B688C-1BD1-4AC2-A572-3AD0A23CF11B}" type="pres">
      <dgm:prSet presAssocID="{D408EAC6-D36E-4AB7-8B18-5F7684AE82BE}" presName="thickLine" presStyleLbl="alignNode1" presStyleIdx="2" presStyleCnt="4"/>
      <dgm:spPr/>
    </dgm:pt>
    <dgm:pt modelId="{4315CB0A-6C64-48FA-8E67-DE27D7B791D4}" type="pres">
      <dgm:prSet presAssocID="{D408EAC6-D36E-4AB7-8B18-5F7684AE82BE}" presName="horz1" presStyleCnt="0"/>
      <dgm:spPr/>
    </dgm:pt>
    <dgm:pt modelId="{7FBD75B4-A003-41C6-86F2-22D4C2BDF1A2}" type="pres">
      <dgm:prSet presAssocID="{D408EAC6-D36E-4AB7-8B18-5F7684AE82BE}" presName="tx1" presStyleLbl="revTx" presStyleIdx="2" presStyleCnt="4" custScaleY="131968"/>
      <dgm:spPr/>
    </dgm:pt>
    <dgm:pt modelId="{B5D82A03-5FFD-4751-B95A-D4C67E5B1DEA}" type="pres">
      <dgm:prSet presAssocID="{D408EAC6-D36E-4AB7-8B18-5F7684AE82BE}" presName="vert1" presStyleCnt="0"/>
      <dgm:spPr/>
    </dgm:pt>
    <dgm:pt modelId="{ECD96B62-B3B0-4F6C-8E68-4FC4BEEF9675}" type="pres">
      <dgm:prSet presAssocID="{6710D243-37D2-404A-88D4-E796DFF4865B}" presName="thickLine" presStyleLbl="alignNode1" presStyleIdx="3" presStyleCnt="4"/>
      <dgm:spPr/>
    </dgm:pt>
    <dgm:pt modelId="{6F6A671B-A6BB-4053-BAAD-DD1032DDAECC}" type="pres">
      <dgm:prSet presAssocID="{6710D243-37D2-404A-88D4-E796DFF4865B}" presName="horz1" presStyleCnt="0"/>
      <dgm:spPr/>
    </dgm:pt>
    <dgm:pt modelId="{DA39ED0A-E6D7-4591-97FF-9C95F9288F99}" type="pres">
      <dgm:prSet presAssocID="{6710D243-37D2-404A-88D4-E796DFF4865B}" presName="tx1" presStyleLbl="revTx" presStyleIdx="3" presStyleCnt="4"/>
      <dgm:spPr/>
    </dgm:pt>
    <dgm:pt modelId="{61303FF9-CE64-41A8-AB57-321EDF9452DB}" type="pres">
      <dgm:prSet presAssocID="{6710D243-37D2-404A-88D4-E796DFF4865B}" presName="vert1" presStyleCnt="0"/>
      <dgm:spPr/>
    </dgm:pt>
  </dgm:ptLst>
  <dgm:cxnLst>
    <dgm:cxn modelId="{29FF0A1D-2AA3-47B2-BF69-38302EC4BA4D}" type="presOf" srcId="{1166FD68-DA01-4080-870F-B4E5777ACF91}" destId="{64FE5147-C0E1-495B-8019-91FEEF1BA9F9}" srcOrd="0" destOrd="0" presId="urn:microsoft.com/office/officeart/2008/layout/LinedList"/>
    <dgm:cxn modelId="{C316CA5D-8981-43D4-8AC6-67C4C1539762}" srcId="{1166FD68-DA01-4080-870F-B4E5777ACF91}" destId="{A00C496B-EFFF-4832-97CE-10C4330B2E32}" srcOrd="1" destOrd="0" parTransId="{35517C45-AC11-44A0-913C-17B16CBD0FE5}" sibTransId="{16368E11-5E00-4CD6-A5EB-8ABCA7D85CE5}"/>
    <dgm:cxn modelId="{49AB9468-C9B4-43F4-950B-A9DA7BC3327D}" type="presOf" srcId="{6710D243-37D2-404A-88D4-E796DFF4865B}" destId="{DA39ED0A-E6D7-4591-97FF-9C95F9288F99}" srcOrd="0" destOrd="0" presId="urn:microsoft.com/office/officeart/2008/layout/LinedList"/>
    <dgm:cxn modelId="{2AAB426D-54E8-496F-95D8-05AD7FB0FC1C}" type="presOf" srcId="{D408EAC6-D36E-4AB7-8B18-5F7684AE82BE}" destId="{7FBD75B4-A003-41C6-86F2-22D4C2BDF1A2}" srcOrd="0" destOrd="0" presId="urn:microsoft.com/office/officeart/2008/layout/LinedList"/>
    <dgm:cxn modelId="{68394850-8B21-4AE5-B2D7-5B24F860E16E}" srcId="{1166FD68-DA01-4080-870F-B4E5777ACF91}" destId="{FB097E09-6C4C-4573-87AD-772FCFFCA48A}" srcOrd="0" destOrd="0" parTransId="{EE9DBDD6-A750-433F-9378-1FE49586957F}" sibTransId="{DF1C0AF9-E217-473C-8899-C8B94505A23B}"/>
    <dgm:cxn modelId="{195319A3-CEEF-43FE-9527-FCB6FB5006F8}" srcId="{1166FD68-DA01-4080-870F-B4E5777ACF91}" destId="{6710D243-37D2-404A-88D4-E796DFF4865B}" srcOrd="3" destOrd="0" parTransId="{1E0846A3-A7A0-400F-930D-3E42C385570E}" sibTransId="{923842E1-D79A-4ED6-A562-CB70EB0FB2D0}"/>
    <dgm:cxn modelId="{1517DFD4-1255-4B91-8FAC-F24EDE062564}" type="presOf" srcId="{FB097E09-6C4C-4573-87AD-772FCFFCA48A}" destId="{50C93B5F-AB5B-4856-882E-4AE10EC4E040}" srcOrd="0" destOrd="0" presId="urn:microsoft.com/office/officeart/2008/layout/LinedList"/>
    <dgm:cxn modelId="{60BDE4E5-CA7E-4C5F-88F0-6240D9FB8A29}" type="presOf" srcId="{A00C496B-EFFF-4832-97CE-10C4330B2E32}" destId="{1294524A-808A-4E38-BDBA-73FBF4D0BC14}" srcOrd="0" destOrd="0" presId="urn:microsoft.com/office/officeart/2008/layout/LinedList"/>
    <dgm:cxn modelId="{C05218F2-40FE-4E4E-A447-244296451A84}" srcId="{1166FD68-DA01-4080-870F-B4E5777ACF91}" destId="{D408EAC6-D36E-4AB7-8B18-5F7684AE82BE}" srcOrd="2" destOrd="0" parTransId="{6458E144-8126-4289-9C52-7A23D836A6CD}" sibTransId="{B91FBEDB-A1D4-45DE-BC54-75FAA5EF3543}"/>
    <dgm:cxn modelId="{7B633B17-C363-494D-A9AF-9B7EE93901E4}" type="presParOf" srcId="{64FE5147-C0E1-495B-8019-91FEEF1BA9F9}" destId="{2148A98C-CF93-4804-91B0-7EED1A37CFC8}" srcOrd="0" destOrd="0" presId="urn:microsoft.com/office/officeart/2008/layout/LinedList"/>
    <dgm:cxn modelId="{5197DA5F-AC8C-405D-AEEF-D5493C7C7AA4}" type="presParOf" srcId="{64FE5147-C0E1-495B-8019-91FEEF1BA9F9}" destId="{7D2FACBC-22DB-41A9-BCD0-2E378E4A4991}" srcOrd="1" destOrd="0" presId="urn:microsoft.com/office/officeart/2008/layout/LinedList"/>
    <dgm:cxn modelId="{0CDD710A-84BE-4972-9306-932AD07F51F0}" type="presParOf" srcId="{7D2FACBC-22DB-41A9-BCD0-2E378E4A4991}" destId="{50C93B5F-AB5B-4856-882E-4AE10EC4E040}" srcOrd="0" destOrd="0" presId="urn:microsoft.com/office/officeart/2008/layout/LinedList"/>
    <dgm:cxn modelId="{7F73D3C5-9A03-4273-AA2C-82155C37F937}" type="presParOf" srcId="{7D2FACBC-22DB-41A9-BCD0-2E378E4A4991}" destId="{72F65252-807B-425A-9112-A6E39A1F63A2}" srcOrd="1" destOrd="0" presId="urn:microsoft.com/office/officeart/2008/layout/LinedList"/>
    <dgm:cxn modelId="{6F432E6D-3686-4628-83C8-668510A69727}" type="presParOf" srcId="{64FE5147-C0E1-495B-8019-91FEEF1BA9F9}" destId="{CE94061F-B389-4970-A9DA-22A93B956FDC}" srcOrd="2" destOrd="0" presId="urn:microsoft.com/office/officeart/2008/layout/LinedList"/>
    <dgm:cxn modelId="{608324DB-5BFD-4DE2-AEB6-3574A805A143}" type="presParOf" srcId="{64FE5147-C0E1-495B-8019-91FEEF1BA9F9}" destId="{7E756905-64DD-446E-AABF-9BFA3085C87D}" srcOrd="3" destOrd="0" presId="urn:microsoft.com/office/officeart/2008/layout/LinedList"/>
    <dgm:cxn modelId="{68EDA835-58E3-4634-B477-5EE92CEB08AA}" type="presParOf" srcId="{7E756905-64DD-446E-AABF-9BFA3085C87D}" destId="{1294524A-808A-4E38-BDBA-73FBF4D0BC14}" srcOrd="0" destOrd="0" presId="urn:microsoft.com/office/officeart/2008/layout/LinedList"/>
    <dgm:cxn modelId="{34E6806F-114F-4630-AB9A-C1BB6C6816ED}" type="presParOf" srcId="{7E756905-64DD-446E-AABF-9BFA3085C87D}" destId="{95EDD168-14F0-4034-AA6F-74B7F15E4031}" srcOrd="1" destOrd="0" presId="urn:microsoft.com/office/officeart/2008/layout/LinedList"/>
    <dgm:cxn modelId="{953A579F-62CA-4D97-8D73-000B707C3840}" type="presParOf" srcId="{64FE5147-C0E1-495B-8019-91FEEF1BA9F9}" destId="{CF1B688C-1BD1-4AC2-A572-3AD0A23CF11B}" srcOrd="4" destOrd="0" presId="urn:microsoft.com/office/officeart/2008/layout/LinedList"/>
    <dgm:cxn modelId="{5F6050CA-FE01-4130-9B7D-163F65EBF619}" type="presParOf" srcId="{64FE5147-C0E1-495B-8019-91FEEF1BA9F9}" destId="{4315CB0A-6C64-48FA-8E67-DE27D7B791D4}" srcOrd="5" destOrd="0" presId="urn:microsoft.com/office/officeart/2008/layout/LinedList"/>
    <dgm:cxn modelId="{9758442F-67AC-4F8E-ADD9-55A5B20FFAA9}" type="presParOf" srcId="{4315CB0A-6C64-48FA-8E67-DE27D7B791D4}" destId="{7FBD75B4-A003-41C6-86F2-22D4C2BDF1A2}" srcOrd="0" destOrd="0" presId="urn:microsoft.com/office/officeart/2008/layout/LinedList"/>
    <dgm:cxn modelId="{FC05F5A8-8FDF-4ECA-BBD5-66574EB86595}" type="presParOf" srcId="{4315CB0A-6C64-48FA-8E67-DE27D7B791D4}" destId="{B5D82A03-5FFD-4751-B95A-D4C67E5B1DEA}" srcOrd="1" destOrd="0" presId="urn:microsoft.com/office/officeart/2008/layout/LinedList"/>
    <dgm:cxn modelId="{C7F10FBF-AAC7-458C-8A1D-95DA63C77074}" type="presParOf" srcId="{64FE5147-C0E1-495B-8019-91FEEF1BA9F9}" destId="{ECD96B62-B3B0-4F6C-8E68-4FC4BEEF9675}" srcOrd="6" destOrd="0" presId="urn:microsoft.com/office/officeart/2008/layout/LinedList"/>
    <dgm:cxn modelId="{C8A7DFB1-A4C7-4EE6-8B76-42C08BD93629}" type="presParOf" srcId="{64FE5147-C0E1-495B-8019-91FEEF1BA9F9}" destId="{6F6A671B-A6BB-4053-BAAD-DD1032DDAECC}" srcOrd="7" destOrd="0" presId="urn:microsoft.com/office/officeart/2008/layout/LinedList"/>
    <dgm:cxn modelId="{2B53B85B-8B65-4FF9-820A-717A2918730A}" type="presParOf" srcId="{6F6A671B-A6BB-4053-BAAD-DD1032DDAECC}" destId="{DA39ED0A-E6D7-4591-97FF-9C95F9288F99}" srcOrd="0" destOrd="0" presId="urn:microsoft.com/office/officeart/2008/layout/LinedList"/>
    <dgm:cxn modelId="{95913427-8C2E-4D42-814D-111E12632180}" type="presParOf" srcId="{6F6A671B-A6BB-4053-BAAD-DD1032DDAECC}" destId="{61303FF9-CE64-41A8-AB57-321EDF9452D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E086C3-5D42-4E02-998C-43D4C43E28E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AE86CC0-AD50-4564-B4D5-BFF06C168CA0}">
      <dgm:prSet/>
      <dgm:spPr/>
      <dgm:t>
        <a:bodyPr/>
        <a:lstStyle/>
        <a:p>
          <a:r>
            <a:rPr lang="en-US" dirty="0"/>
            <a:t>is marked by the rapid development of neurons in the brain and explosive growth</a:t>
          </a:r>
        </a:p>
        <a:p>
          <a:r>
            <a:rPr lang="en-US" dirty="0"/>
            <a:t>The cerebrum will begin to develop grooves and ridges and separate into the left brain and right brain</a:t>
          </a:r>
        </a:p>
      </dgm:t>
    </dgm:pt>
    <dgm:pt modelId="{5EEA2F1E-4298-4C4B-AD97-7B87AE3B7306}" type="parTrans" cxnId="{8577979F-A782-401E-A298-FB81140E391C}">
      <dgm:prSet/>
      <dgm:spPr/>
      <dgm:t>
        <a:bodyPr/>
        <a:lstStyle/>
        <a:p>
          <a:endParaRPr lang="en-US"/>
        </a:p>
      </dgm:t>
    </dgm:pt>
    <dgm:pt modelId="{D84E1B16-4692-435B-96CB-823ED5950ECD}" type="sibTrans" cxnId="{8577979F-A782-401E-A298-FB81140E391C}">
      <dgm:prSet/>
      <dgm:spPr/>
      <dgm:t>
        <a:bodyPr/>
        <a:lstStyle/>
        <a:p>
          <a:endParaRPr lang="en-US"/>
        </a:p>
      </dgm:t>
    </dgm:pt>
    <dgm:pt modelId="{78DF0097-46AB-4EC0-95D1-5CB91F32F19E}">
      <dgm:prSet/>
      <dgm:spPr/>
      <dgm:t>
        <a:bodyPr/>
        <a:lstStyle/>
        <a:p>
          <a:r>
            <a:rPr lang="en-US" b="1" dirty="0">
              <a:solidFill>
                <a:srgbClr val="FF0000"/>
              </a:solidFill>
            </a:rPr>
            <a:t>The cerebellum is the fastest-growing part of the brain in the third trimester</a:t>
          </a:r>
        </a:p>
        <a:p>
          <a:r>
            <a:rPr lang="en-US" dirty="0"/>
            <a:t>This is the part responsible for motor control, move more, wiggling fingers and toes, stretching and kicking</a:t>
          </a:r>
        </a:p>
      </dgm:t>
    </dgm:pt>
    <dgm:pt modelId="{186F1D5A-E7CC-4968-89DC-705FBEB51F3F}" type="parTrans" cxnId="{8C73B39E-E9DA-41D1-ACE2-AA3026FB9BFD}">
      <dgm:prSet/>
      <dgm:spPr/>
      <dgm:t>
        <a:bodyPr/>
        <a:lstStyle/>
        <a:p>
          <a:endParaRPr lang="en-US"/>
        </a:p>
      </dgm:t>
    </dgm:pt>
    <dgm:pt modelId="{198111A0-9722-4C1C-B2EF-8004F68B851D}" type="sibTrans" cxnId="{8C73B39E-E9DA-41D1-ACE2-AA3026FB9BFD}">
      <dgm:prSet/>
      <dgm:spPr/>
      <dgm:t>
        <a:bodyPr/>
        <a:lstStyle/>
        <a:p>
          <a:endParaRPr lang="en-US"/>
        </a:p>
      </dgm:t>
    </dgm:pt>
    <dgm:pt modelId="{E57B7DC5-672B-4C23-BB0D-B9D488ED3854}">
      <dgm:prSet/>
      <dgm:spPr/>
      <dgm:t>
        <a:bodyPr/>
        <a:lstStyle/>
        <a:p>
          <a:r>
            <a:rPr lang="en-US" dirty="0"/>
            <a:t>the fetal sensory system shows integration and functionality during this period</a:t>
          </a:r>
        </a:p>
      </dgm:t>
    </dgm:pt>
    <dgm:pt modelId="{7EF278B3-1187-4C3C-B4FD-DC0872F49705}" type="parTrans" cxnId="{27E0562C-0B5C-461E-859E-37E3AB4B6F62}">
      <dgm:prSet/>
      <dgm:spPr/>
      <dgm:t>
        <a:bodyPr/>
        <a:lstStyle/>
        <a:p>
          <a:endParaRPr lang="en-US"/>
        </a:p>
      </dgm:t>
    </dgm:pt>
    <dgm:pt modelId="{F90BC061-EC15-44FF-B1CE-3CCE5C94BE40}" type="sibTrans" cxnId="{27E0562C-0B5C-461E-859E-37E3AB4B6F62}">
      <dgm:prSet/>
      <dgm:spPr/>
      <dgm:t>
        <a:bodyPr/>
        <a:lstStyle/>
        <a:p>
          <a:endParaRPr lang="en-US"/>
        </a:p>
      </dgm:t>
    </dgm:pt>
    <dgm:pt modelId="{16C2D32F-394F-4E88-9245-3620F2FB7AA4}" type="pres">
      <dgm:prSet presAssocID="{89E086C3-5D42-4E02-998C-43D4C43E28E6}" presName="linear" presStyleCnt="0">
        <dgm:presLayoutVars>
          <dgm:animLvl val="lvl"/>
          <dgm:resizeHandles val="exact"/>
        </dgm:presLayoutVars>
      </dgm:prSet>
      <dgm:spPr/>
    </dgm:pt>
    <dgm:pt modelId="{2C0746A9-9617-48D8-A29E-D72321B382D9}" type="pres">
      <dgm:prSet presAssocID="{4AE86CC0-AD50-4564-B4D5-BFF06C168CA0}" presName="parentText" presStyleLbl="node1" presStyleIdx="0" presStyleCnt="3" custScaleY="142788">
        <dgm:presLayoutVars>
          <dgm:chMax val="0"/>
          <dgm:bulletEnabled val="1"/>
        </dgm:presLayoutVars>
      </dgm:prSet>
      <dgm:spPr/>
    </dgm:pt>
    <dgm:pt modelId="{8468339D-37BC-48AA-B35C-D4E7328E318D}" type="pres">
      <dgm:prSet presAssocID="{D84E1B16-4692-435B-96CB-823ED5950ECD}" presName="spacer" presStyleCnt="0"/>
      <dgm:spPr/>
    </dgm:pt>
    <dgm:pt modelId="{0D719124-0AEC-4EB6-B92F-FB8A90A3B6E2}" type="pres">
      <dgm:prSet presAssocID="{78DF0097-46AB-4EC0-95D1-5CB91F32F19E}" presName="parentText" presStyleLbl="node1" presStyleIdx="1" presStyleCnt="3">
        <dgm:presLayoutVars>
          <dgm:chMax val="0"/>
          <dgm:bulletEnabled val="1"/>
        </dgm:presLayoutVars>
      </dgm:prSet>
      <dgm:spPr/>
    </dgm:pt>
    <dgm:pt modelId="{38DCA8E7-0C49-4902-AC90-69A01D06BD6C}" type="pres">
      <dgm:prSet presAssocID="{198111A0-9722-4C1C-B2EF-8004F68B851D}" presName="spacer" presStyleCnt="0"/>
      <dgm:spPr/>
    </dgm:pt>
    <dgm:pt modelId="{8523A535-68E3-45CB-B178-722168A8A0C4}" type="pres">
      <dgm:prSet presAssocID="{E57B7DC5-672B-4C23-BB0D-B9D488ED3854}" presName="parentText" presStyleLbl="node1" presStyleIdx="2" presStyleCnt="3">
        <dgm:presLayoutVars>
          <dgm:chMax val="0"/>
          <dgm:bulletEnabled val="1"/>
        </dgm:presLayoutVars>
      </dgm:prSet>
      <dgm:spPr/>
    </dgm:pt>
  </dgm:ptLst>
  <dgm:cxnLst>
    <dgm:cxn modelId="{576A5D11-0265-4207-9EDB-4C1108B2074F}" type="presOf" srcId="{4AE86CC0-AD50-4564-B4D5-BFF06C168CA0}" destId="{2C0746A9-9617-48D8-A29E-D72321B382D9}" srcOrd="0" destOrd="0" presId="urn:microsoft.com/office/officeart/2005/8/layout/vList2"/>
    <dgm:cxn modelId="{FD3AB612-4D06-4538-8F83-06CA7F71811A}" type="presOf" srcId="{78DF0097-46AB-4EC0-95D1-5CB91F32F19E}" destId="{0D719124-0AEC-4EB6-B92F-FB8A90A3B6E2}" srcOrd="0" destOrd="0" presId="urn:microsoft.com/office/officeart/2005/8/layout/vList2"/>
    <dgm:cxn modelId="{27E0562C-0B5C-461E-859E-37E3AB4B6F62}" srcId="{89E086C3-5D42-4E02-998C-43D4C43E28E6}" destId="{E57B7DC5-672B-4C23-BB0D-B9D488ED3854}" srcOrd="2" destOrd="0" parTransId="{7EF278B3-1187-4C3C-B4FD-DC0872F49705}" sibTransId="{F90BC061-EC15-44FF-B1CE-3CCE5C94BE40}"/>
    <dgm:cxn modelId="{5319C07B-A007-4AAE-BB50-23D6352B5CFE}" type="presOf" srcId="{89E086C3-5D42-4E02-998C-43D4C43E28E6}" destId="{16C2D32F-394F-4E88-9245-3620F2FB7AA4}" srcOrd="0" destOrd="0" presId="urn:microsoft.com/office/officeart/2005/8/layout/vList2"/>
    <dgm:cxn modelId="{4D22E97D-8596-4474-9521-90B84F9943F2}" type="presOf" srcId="{E57B7DC5-672B-4C23-BB0D-B9D488ED3854}" destId="{8523A535-68E3-45CB-B178-722168A8A0C4}" srcOrd="0" destOrd="0" presId="urn:microsoft.com/office/officeart/2005/8/layout/vList2"/>
    <dgm:cxn modelId="{8C73B39E-E9DA-41D1-ACE2-AA3026FB9BFD}" srcId="{89E086C3-5D42-4E02-998C-43D4C43E28E6}" destId="{78DF0097-46AB-4EC0-95D1-5CB91F32F19E}" srcOrd="1" destOrd="0" parTransId="{186F1D5A-E7CC-4968-89DC-705FBEB51F3F}" sibTransId="{198111A0-9722-4C1C-B2EF-8004F68B851D}"/>
    <dgm:cxn modelId="{8577979F-A782-401E-A298-FB81140E391C}" srcId="{89E086C3-5D42-4E02-998C-43D4C43E28E6}" destId="{4AE86CC0-AD50-4564-B4D5-BFF06C168CA0}" srcOrd="0" destOrd="0" parTransId="{5EEA2F1E-4298-4C4B-AD97-7B87AE3B7306}" sibTransId="{D84E1B16-4692-435B-96CB-823ED5950ECD}"/>
    <dgm:cxn modelId="{73F8C730-A990-42C6-AB86-F0D003F6FEAB}" type="presParOf" srcId="{16C2D32F-394F-4E88-9245-3620F2FB7AA4}" destId="{2C0746A9-9617-48D8-A29E-D72321B382D9}" srcOrd="0" destOrd="0" presId="urn:microsoft.com/office/officeart/2005/8/layout/vList2"/>
    <dgm:cxn modelId="{D999A9C6-E888-4BE6-8411-02D490FAE1EE}" type="presParOf" srcId="{16C2D32F-394F-4E88-9245-3620F2FB7AA4}" destId="{8468339D-37BC-48AA-B35C-D4E7328E318D}" srcOrd="1" destOrd="0" presId="urn:microsoft.com/office/officeart/2005/8/layout/vList2"/>
    <dgm:cxn modelId="{6AF9BE72-15F9-4FA0-A2E7-00176A4BF942}" type="presParOf" srcId="{16C2D32F-394F-4E88-9245-3620F2FB7AA4}" destId="{0D719124-0AEC-4EB6-B92F-FB8A90A3B6E2}" srcOrd="2" destOrd="0" presId="urn:microsoft.com/office/officeart/2005/8/layout/vList2"/>
    <dgm:cxn modelId="{A584F4A0-C3FE-4748-86C8-DEBA613A4A11}" type="presParOf" srcId="{16C2D32F-394F-4E88-9245-3620F2FB7AA4}" destId="{38DCA8E7-0C49-4902-AC90-69A01D06BD6C}" srcOrd="3" destOrd="0" presId="urn:microsoft.com/office/officeart/2005/8/layout/vList2"/>
    <dgm:cxn modelId="{1BB91440-CB11-40BF-BB32-17CC88B6F146}" type="presParOf" srcId="{16C2D32F-394F-4E88-9245-3620F2FB7AA4}" destId="{8523A535-68E3-45CB-B178-722168A8A0C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2A36F6-D515-4794-8E1B-775FE094D6ED}" type="doc">
      <dgm:prSet loTypeId="urn:microsoft.com/office/officeart/2005/8/layout/matrix2" loCatId="matrix" qsTypeId="urn:microsoft.com/office/officeart/2005/8/quickstyle/simple1" qsCatId="simple" csTypeId="urn:microsoft.com/office/officeart/2005/8/colors/colorful1" csCatId="colorful" phldr="1"/>
      <dgm:spPr/>
      <dgm:t>
        <a:bodyPr/>
        <a:lstStyle/>
        <a:p>
          <a:endParaRPr lang="en-US"/>
        </a:p>
      </dgm:t>
    </dgm:pt>
    <dgm:pt modelId="{08D715E8-D374-4010-8E2A-10A3EBD94A6D}">
      <dgm:prSet custT="1"/>
      <dgm:spPr/>
      <dgm:t>
        <a:bodyPr/>
        <a:lstStyle/>
        <a:p>
          <a:r>
            <a:rPr lang="en-US" sz="2800" dirty="0"/>
            <a:t>caesarean section delivery, induced labor, management age less than 36 weeks and fetal distress</a:t>
          </a:r>
        </a:p>
        <a:p>
          <a:endParaRPr lang="en-US" sz="2800" dirty="0"/>
        </a:p>
        <a:p>
          <a:endParaRPr lang="en-US" sz="2800" dirty="0"/>
        </a:p>
      </dgm:t>
    </dgm:pt>
    <dgm:pt modelId="{A9DD45C4-BBBC-4E9D-8884-B3BEF4439592}" type="parTrans" cxnId="{F6297D80-49D4-4E00-8DB4-F1DF7AB63B06}">
      <dgm:prSet/>
      <dgm:spPr/>
      <dgm:t>
        <a:bodyPr/>
        <a:lstStyle/>
        <a:p>
          <a:endParaRPr lang="en-US"/>
        </a:p>
      </dgm:t>
    </dgm:pt>
    <dgm:pt modelId="{F4AE046A-28F8-4A11-861C-03FFC2B84D89}" type="sibTrans" cxnId="{F6297D80-49D4-4E00-8DB4-F1DF7AB63B06}">
      <dgm:prSet/>
      <dgm:spPr/>
      <dgm:t>
        <a:bodyPr/>
        <a:lstStyle/>
        <a:p>
          <a:endParaRPr lang="en-US"/>
        </a:p>
      </dgm:t>
    </dgm:pt>
    <dgm:pt modelId="{22F44DB1-27A9-43FD-BAD3-9FB27604C9A6}">
      <dgm:prSet custT="1"/>
      <dgm:spPr/>
      <dgm:t>
        <a:bodyPr/>
        <a:lstStyle/>
        <a:p>
          <a:r>
            <a:rPr lang="en-US" sz="2800" dirty="0"/>
            <a:t>significant associations between ASD risk and </a:t>
          </a:r>
          <a:r>
            <a:rPr lang="en-US" sz="2800" b="1" dirty="0">
              <a:solidFill>
                <a:srgbClr val="FF0000"/>
              </a:solidFill>
            </a:rPr>
            <a:t>umbilical cord complications</a:t>
          </a:r>
          <a:endParaRPr lang="en-US" sz="2800" dirty="0"/>
        </a:p>
      </dgm:t>
    </dgm:pt>
    <dgm:pt modelId="{DE6A29C7-4CEB-4B28-A020-55F10629BBEA}" type="parTrans" cxnId="{AC84EDF3-C9C3-4D10-B8C8-9957625A9920}">
      <dgm:prSet/>
      <dgm:spPr/>
      <dgm:t>
        <a:bodyPr/>
        <a:lstStyle/>
        <a:p>
          <a:endParaRPr lang="en-US"/>
        </a:p>
      </dgm:t>
    </dgm:pt>
    <dgm:pt modelId="{F49BC25D-8E6E-4047-9599-6CB9761F0A63}" type="sibTrans" cxnId="{AC84EDF3-C9C3-4D10-B8C8-9957625A9920}">
      <dgm:prSet/>
      <dgm:spPr/>
      <dgm:t>
        <a:bodyPr/>
        <a:lstStyle/>
        <a:p>
          <a:endParaRPr lang="en-US"/>
        </a:p>
      </dgm:t>
    </dgm:pt>
    <dgm:pt modelId="{C8FA9022-78EA-4460-BB86-2D15BB73BBEC}">
      <dgm:prSet custT="1"/>
      <dgm:spPr/>
      <dgm:t>
        <a:bodyPr/>
        <a:lstStyle/>
        <a:p>
          <a:r>
            <a:rPr lang="en-US" sz="2800" b="1" dirty="0"/>
            <a:t>injury or trauma at birth, multiple births, maternal hemorrhage, low birth weight, neonatal anemia</a:t>
          </a:r>
          <a:r>
            <a:rPr lang="en-US" sz="2800" dirty="0"/>
            <a:t>,</a:t>
          </a:r>
        </a:p>
      </dgm:t>
    </dgm:pt>
    <dgm:pt modelId="{29F65F4E-3D33-46D8-B158-CCFCCB7AA616}" type="parTrans" cxnId="{E1314652-093F-4602-82FD-31526F6FBDD5}">
      <dgm:prSet/>
      <dgm:spPr/>
      <dgm:t>
        <a:bodyPr/>
        <a:lstStyle/>
        <a:p>
          <a:endParaRPr lang="en-US"/>
        </a:p>
      </dgm:t>
    </dgm:pt>
    <dgm:pt modelId="{903FC1E7-A839-444B-BB85-D8FEFD7A024B}" type="sibTrans" cxnId="{E1314652-093F-4602-82FD-31526F6FBDD5}">
      <dgm:prSet/>
      <dgm:spPr/>
      <dgm:t>
        <a:bodyPr/>
        <a:lstStyle/>
        <a:p>
          <a:endParaRPr lang="en-US"/>
        </a:p>
      </dgm:t>
    </dgm:pt>
    <dgm:pt modelId="{CD11127E-8EE2-43A8-8D2E-7C06A73C77C7}">
      <dgm:prSet custT="1"/>
      <dgm:spPr/>
      <dgm:t>
        <a:bodyPr/>
        <a:lstStyle/>
        <a:p>
          <a:r>
            <a:rPr lang="en-US" sz="2800" dirty="0"/>
            <a:t>genital malformation, ABO or Rh blood group incompatibility and hyperbilirubinemia </a:t>
          </a:r>
        </a:p>
      </dgm:t>
    </dgm:pt>
    <dgm:pt modelId="{F660BF35-7346-4E35-8447-3E51CDB27F49}" type="parTrans" cxnId="{5BA3F7F5-EACB-4786-80C8-1558807858B2}">
      <dgm:prSet/>
      <dgm:spPr/>
      <dgm:t>
        <a:bodyPr/>
        <a:lstStyle/>
        <a:p>
          <a:endParaRPr lang="en-US"/>
        </a:p>
      </dgm:t>
    </dgm:pt>
    <dgm:pt modelId="{30F4C925-2863-49C8-A9CF-EF8FFE41B8B6}" type="sibTrans" cxnId="{5BA3F7F5-EACB-4786-80C8-1558807858B2}">
      <dgm:prSet/>
      <dgm:spPr/>
      <dgm:t>
        <a:bodyPr/>
        <a:lstStyle/>
        <a:p>
          <a:endParaRPr lang="en-US"/>
        </a:p>
      </dgm:t>
    </dgm:pt>
    <dgm:pt modelId="{69B7EB98-10B6-499E-BFF2-EE851A9C143A}" type="pres">
      <dgm:prSet presAssocID="{0F2A36F6-D515-4794-8E1B-775FE094D6ED}" presName="matrix" presStyleCnt="0">
        <dgm:presLayoutVars>
          <dgm:chMax val="1"/>
          <dgm:dir/>
          <dgm:resizeHandles val="exact"/>
        </dgm:presLayoutVars>
      </dgm:prSet>
      <dgm:spPr/>
    </dgm:pt>
    <dgm:pt modelId="{0A37DCA0-D7C4-49D3-9260-5C0C67C73A80}" type="pres">
      <dgm:prSet presAssocID="{0F2A36F6-D515-4794-8E1B-775FE094D6ED}" presName="axisShape" presStyleLbl="bgShp" presStyleIdx="0" presStyleCnt="1"/>
      <dgm:spPr/>
    </dgm:pt>
    <dgm:pt modelId="{C77F3647-D57F-4721-A0F4-FB1822AEAFDE}" type="pres">
      <dgm:prSet presAssocID="{0F2A36F6-D515-4794-8E1B-775FE094D6ED}" presName="rect1" presStyleLbl="node1" presStyleIdx="0" presStyleCnt="4" custScaleX="130288" custScaleY="122236" custLinFactNeighborX="-954" custLinFactNeighborY="-19715">
        <dgm:presLayoutVars>
          <dgm:chMax val="0"/>
          <dgm:chPref val="0"/>
          <dgm:bulletEnabled val="1"/>
        </dgm:presLayoutVars>
      </dgm:prSet>
      <dgm:spPr/>
    </dgm:pt>
    <dgm:pt modelId="{9858B2C9-21A5-42AA-9489-33E8971E6851}" type="pres">
      <dgm:prSet presAssocID="{0F2A36F6-D515-4794-8E1B-775FE094D6ED}" presName="rect2" presStyleLbl="node1" presStyleIdx="1" presStyleCnt="4" custScaleY="107609" custLinFactNeighborX="3180" custLinFactNeighborY="-20351">
        <dgm:presLayoutVars>
          <dgm:chMax val="0"/>
          <dgm:chPref val="0"/>
          <dgm:bulletEnabled val="1"/>
        </dgm:presLayoutVars>
      </dgm:prSet>
      <dgm:spPr/>
    </dgm:pt>
    <dgm:pt modelId="{FFF41557-350F-4C06-A222-B76364648A9A}" type="pres">
      <dgm:prSet presAssocID="{0F2A36F6-D515-4794-8E1B-775FE094D6ED}" presName="rect3" presStyleLbl="node1" presStyleIdx="2" presStyleCnt="4" custScaleX="117735" custScaleY="134339">
        <dgm:presLayoutVars>
          <dgm:chMax val="0"/>
          <dgm:chPref val="0"/>
          <dgm:bulletEnabled val="1"/>
        </dgm:presLayoutVars>
      </dgm:prSet>
      <dgm:spPr/>
    </dgm:pt>
    <dgm:pt modelId="{DDC0CEE6-A8A4-44E6-B815-80355B786ED4}" type="pres">
      <dgm:prSet presAssocID="{0F2A36F6-D515-4794-8E1B-775FE094D6ED}" presName="rect4" presStyleLbl="node1" presStyleIdx="3" presStyleCnt="4" custScaleX="111726" custScaleY="133751">
        <dgm:presLayoutVars>
          <dgm:chMax val="0"/>
          <dgm:chPref val="0"/>
          <dgm:bulletEnabled val="1"/>
        </dgm:presLayoutVars>
      </dgm:prSet>
      <dgm:spPr/>
    </dgm:pt>
  </dgm:ptLst>
  <dgm:cxnLst>
    <dgm:cxn modelId="{18779A25-B7AA-4BA5-8E34-C0D70E03F221}" type="presOf" srcId="{0F2A36F6-D515-4794-8E1B-775FE094D6ED}" destId="{69B7EB98-10B6-499E-BFF2-EE851A9C143A}" srcOrd="0" destOrd="0" presId="urn:microsoft.com/office/officeart/2005/8/layout/matrix2"/>
    <dgm:cxn modelId="{E1314652-093F-4602-82FD-31526F6FBDD5}" srcId="{0F2A36F6-D515-4794-8E1B-775FE094D6ED}" destId="{C8FA9022-78EA-4460-BB86-2D15BB73BBEC}" srcOrd="2" destOrd="0" parTransId="{29F65F4E-3D33-46D8-B158-CCFCCB7AA616}" sibTransId="{903FC1E7-A839-444B-BB85-D8FEFD7A024B}"/>
    <dgm:cxn modelId="{3F45E775-0C8A-4467-AA3F-23F14C8EB9CB}" type="presOf" srcId="{C8FA9022-78EA-4460-BB86-2D15BB73BBEC}" destId="{FFF41557-350F-4C06-A222-B76364648A9A}" srcOrd="0" destOrd="0" presId="urn:microsoft.com/office/officeart/2005/8/layout/matrix2"/>
    <dgm:cxn modelId="{F6297D80-49D4-4E00-8DB4-F1DF7AB63B06}" srcId="{0F2A36F6-D515-4794-8E1B-775FE094D6ED}" destId="{08D715E8-D374-4010-8E2A-10A3EBD94A6D}" srcOrd="0" destOrd="0" parTransId="{A9DD45C4-BBBC-4E9D-8884-B3BEF4439592}" sibTransId="{F4AE046A-28F8-4A11-861C-03FFC2B84D89}"/>
    <dgm:cxn modelId="{7471469E-4B3E-4FA3-8807-AF674C9EDB59}" type="presOf" srcId="{22F44DB1-27A9-43FD-BAD3-9FB27604C9A6}" destId="{9858B2C9-21A5-42AA-9489-33E8971E6851}" srcOrd="0" destOrd="0" presId="urn:microsoft.com/office/officeart/2005/8/layout/matrix2"/>
    <dgm:cxn modelId="{CA0310CB-61BC-4833-A072-102E01456BF9}" type="presOf" srcId="{08D715E8-D374-4010-8E2A-10A3EBD94A6D}" destId="{C77F3647-D57F-4721-A0F4-FB1822AEAFDE}" srcOrd="0" destOrd="0" presId="urn:microsoft.com/office/officeart/2005/8/layout/matrix2"/>
    <dgm:cxn modelId="{AC84EDF3-C9C3-4D10-B8C8-9957625A9920}" srcId="{0F2A36F6-D515-4794-8E1B-775FE094D6ED}" destId="{22F44DB1-27A9-43FD-BAD3-9FB27604C9A6}" srcOrd="1" destOrd="0" parTransId="{DE6A29C7-4CEB-4B28-A020-55F10629BBEA}" sibTransId="{F49BC25D-8E6E-4047-9599-6CB9761F0A63}"/>
    <dgm:cxn modelId="{5BA3F7F5-EACB-4786-80C8-1558807858B2}" srcId="{0F2A36F6-D515-4794-8E1B-775FE094D6ED}" destId="{CD11127E-8EE2-43A8-8D2E-7C06A73C77C7}" srcOrd="3" destOrd="0" parTransId="{F660BF35-7346-4E35-8447-3E51CDB27F49}" sibTransId="{30F4C925-2863-49C8-A9CF-EF8FFE41B8B6}"/>
    <dgm:cxn modelId="{CC8542F9-3BCE-4EBB-9009-1DC02A2913BB}" type="presOf" srcId="{CD11127E-8EE2-43A8-8D2E-7C06A73C77C7}" destId="{DDC0CEE6-A8A4-44E6-B815-80355B786ED4}" srcOrd="0" destOrd="0" presId="urn:microsoft.com/office/officeart/2005/8/layout/matrix2"/>
    <dgm:cxn modelId="{4A746DE7-FAF0-485B-B223-463D1EE25A07}" type="presParOf" srcId="{69B7EB98-10B6-499E-BFF2-EE851A9C143A}" destId="{0A37DCA0-D7C4-49D3-9260-5C0C67C73A80}" srcOrd="0" destOrd="0" presId="urn:microsoft.com/office/officeart/2005/8/layout/matrix2"/>
    <dgm:cxn modelId="{79580848-BD13-4450-9B08-AA8E862A5C3B}" type="presParOf" srcId="{69B7EB98-10B6-499E-BFF2-EE851A9C143A}" destId="{C77F3647-D57F-4721-A0F4-FB1822AEAFDE}" srcOrd="1" destOrd="0" presId="urn:microsoft.com/office/officeart/2005/8/layout/matrix2"/>
    <dgm:cxn modelId="{9C12673A-B89E-47B1-91F9-945B5A777F87}" type="presParOf" srcId="{69B7EB98-10B6-499E-BFF2-EE851A9C143A}" destId="{9858B2C9-21A5-42AA-9489-33E8971E6851}" srcOrd="2" destOrd="0" presId="urn:microsoft.com/office/officeart/2005/8/layout/matrix2"/>
    <dgm:cxn modelId="{4F8A5171-ABB7-4873-B1DD-0023AFE0617B}" type="presParOf" srcId="{69B7EB98-10B6-499E-BFF2-EE851A9C143A}" destId="{FFF41557-350F-4C06-A222-B76364648A9A}" srcOrd="3" destOrd="0" presId="urn:microsoft.com/office/officeart/2005/8/layout/matrix2"/>
    <dgm:cxn modelId="{DC8E2990-F851-44C5-A54A-105489DFA29B}" type="presParOf" srcId="{69B7EB98-10B6-499E-BFF2-EE851A9C143A}" destId="{DDC0CEE6-A8A4-44E6-B815-80355B786ED4}"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FBBC4A5-6FEF-4252-A88F-7998466CA92D}"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6E13105D-9165-4185-AE4E-679B40111B1F}">
      <dgm:prSet custT="1"/>
      <dgm:spPr/>
      <dgm:t>
        <a:bodyPr/>
        <a:lstStyle/>
        <a:p>
          <a:r>
            <a:rPr lang="en-US" sz="2400" b="1" dirty="0">
              <a:solidFill>
                <a:srgbClr val="FFFF00"/>
              </a:solidFill>
            </a:rPr>
            <a:t>It is known that fetal movements occur much earlier than the time that mothers can feel them, even during the embryonic period</a:t>
          </a:r>
        </a:p>
      </dgm:t>
    </dgm:pt>
    <dgm:pt modelId="{A04833D6-5A50-49CF-BD8B-9AC32974991D}" type="parTrans" cxnId="{60ADD044-0806-428F-BF58-25EAD6D62BF5}">
      <dgm:prSet/>
      <dgm:spPr/>
      <dgm:t>
        <a:bodyPr/>
        <a:lstStyle/>
        <a:p>
          <a:endParaRPr lang="en-US"/>
        </a:p>
      </dgm:t>
    </dgm:pt>
    <dgm:pt modelId="{FB41CBC5-72D4-455E-9587-62A8F9C2A749}" type="sibTrans" cxnId="{60ADD044-0806-428F-BF58-25EAD6D62BF5}">
      <dgm:prSet/>
      <dgm:spPr/>
      <dgm:t>
        <a:bodyPr/>
        <a:lstStyle/>
        <a:p>
          <a:endParaRPr lang="en-US"/>
        </a:p>
      </dgm:t>
    </dgm:pt>
    <dgm:pt modelId="{C55F8AAA-7097-4443-97CC-279A27D3029F}">
      <dgm:prSet custT="1"/>
      <dgm:spPr/>
      <dgm:t>
        <a:bodyPr/>
        <a:lstStyle/>
        <a:p>
          <a:r>
            <a:rPr lang="en-US" sz="2000" b="1" dirty="0">
              <a:solidFill>
                <a:srgbClr val="3366FF"/>
              </a:solidFill>
            </a:rPr>
            <a:t>The pattern, the quantity and the quality of fetal movements are growing rapidly throughout pregnancy, starting with gross, asynchronized movements of the whole embryo and leading to organized and detailed movements, as well as facial expressions toward the end of the pregnancy</a:t>
          </a:r>
        </a:p>
      </dgm:t>
    </dgm:pt>
    <dgm:pt modelId="{3AC78EB5-7B0C-480A-80DF-70F8050B852D}" type="parTrans" cxnId="{65549F21-FD5D-4A35-BB0F-A47604C9B0D5}">
      <dgm:prSet/>
      <dgm:spPr/>
      <dgm:t>
        <a:bodyPr/>
        <a:lstStyle/>
        <a:p>
          <a:endParaRPr lang="en-US"/>
        </a:p>
      </dgm:t>
    </dgm:pt>
    <dgm:pt modelId="{09771E9F-CF8A-47D4-8B2F-8C59C87DCA36}" type="sibTrans" cxnId="{65549F21-FD5D-4A35-BB0F-A47604C9B0D5}">
      <dgm:prSet/>
      <dgm:spPr/>
      <dgm:t>
        <a:bodyPr/>
        <a:lstStyle/>
        <a:p>
          <a:endParaRPr lang="en-US"/>
        </a:p>
      </dgm:t>
    </dgm:pt>
    <dgm:pt modelId="{029D3887-8204-44D9-9475-2EDC3120E57A}">
      <dgm:prSet custT="1"/>
      <dgm:spPr/>
      <dgm:t>
        <a:bodyPr/>
        <a:lstStyle/>
        <a:p>
          <a:r>
            <a:rPr lang="en-US" sz="2800" dirty="0">
              <a:highlight>
                <a:srgbClr val="008000"/>
              </a:highlight>
            </a:rPr>
            <a:t>to find the relationship of fetal behavior and developmental processes during specific periods of gestational age</a:t>
          </a:r>
        </a:p>
      </dgm:t>
    </dgm:pt>
    <dgm:pt modelId="{4C8CB674-098D-43F2-BD43-03772862E507}" type="parTrans" cxnId="{069FB2D6-067C-4431-96D8-AC0C3829DEED}">
      <dgm:prSet/>
      <dgm:spPr/>
      <dgm:t>
        <a:bodyPr/>
        <a:lstStyle/>
        <a:p>
          <a:endParaRPr lang="en-US"/>
        </a:p>
      </dgm:t>
    </dgm:pt>
    <dgm:pt modelId="{85D10E52-4B8C-4484-B6FE-192A90F1B54E}" type="sibTrans" cxnId="{069FB2D6-067C-4431-96D8-AC0C3829DEED}">
      <dgm:prSet/>
      <dgm:spPr/>
      <dgm:t>
        <a:bodyPr/>
        <a:lstStyle/>
        <a:p>
          <a:endParaRPr lang="en-US"/>
        </a:p>
      </dgm:t>
    </dgm:pt>
    <dgm:pt modelId="{1926CFC3-E333-458A-B27C-0F57845D35F7}">
      <dgm:prSet custT="1"/>
      <dgm:spPr/>
      <dgm:t>
        <a:bodyPr/>
        <a:lstStyle/>
        <a:p>
          <a:r>
            <a:rPr lang="en-US" sz="2400" b="1" dirty="0"/>
            <a:t>in order to make possible the </a:t>
          </a:r>
          <a:r>
            <a:rPr lang="en-US" sz="2400" b="1" dirty="0">
              <a:solidFill>
                <a:srgbClr val="FF0000"/>
              </a:solidFill>
            </a:rPr>
            <a:t>distinction</a:t>
          </a:r>
          <a:r>
            <a:rPr lang="en-US" sz="2400" b="1" dirty="0"/>
            <a:t> between normal and abnormal brain development, and also to enable </a:t>
          </a:r>
          <a:r>
            <a:rPr lang="en-US" sz="2400" b="1" dirty="0">
              <a:solidFill>
                <a:srgbClr val="FF0000"/>
              </a:solidFill>
            </a:rPr>
            <a:t>early diagnosis </a:t>
          </a:r>
          <a:r>
            <a:rPr lang="en-US" sz="2400" b="1" dirty="0"/>
            <a:t>of various structural or functional abnormalities of the fetal nervous system</a:t>
          </a:r>
        </a:p>
      </dgm:t>
    </dgm:pt>
    <dgm:pt modelId="{E1AF2995-913D-4C9D-875F-ABF882671B42}" type="parTrans" cxnId="{3185BD5D-974C-41FE-9688-A8166F21A309}">
      <dgm:prSet/>
      <dgm:spPr/>
      <dgm:t>
        <a:bodyPr/>
        <a:lstStyle/>
        <a:p>
          <a:endParaRPr lang="en-US"/>
        </a:p>
      </dgm:t>
    </dgm:pt>
    <dgm:pt modelId="{30ABC641-068D-4FC2-9CDA-F161AC1F0A08}" type="sibTrans" cxnId="{3185BD5D-974C-41FE-9688-A8166F21A309}">
      <dgm:prSet/>
      <dgm:spPr/>
      <dgm:t>
        <a:bodyPr/>
        <a:lstStyle/>
        <a:p>
          <a:endParaRPr lang="en-US"/>
        </a:p>
      </dgm:t>
    </dgm:pt>
    <dgm:pt modelId="{4FA3137D-B23A-46DB-982C-71EF8E73F38F}" type="pres">
      <dgm:prSet presAssocID="{DFBBC4A5-6FEF-4252-A88F-7998466CA92D}" presName="Name0" presStyleCnt="0">
        <dgm:presLayoutVars>
          <dgm:dir/>
          <dgm:resizeHandles/>
        </dgm:presLayoutVars>
      </dgm:prSet>
      <dgm:spPr/>
    </dgm:pt>
    <dgm:pt modelId="{DA7B1630-E095-4062-A99A-952FC0AC71DA}" type="pres">
      <dgm:prSet presAssocID="{6E13105D-9165-4185-AE4E-679B40111B1F}" presName="compNode" presStyleCnt="0"/>
      <dgm:spPr/>
    </dgm:pt>
    <dgm:pt modelId="{7534DCF6-A65B-4A0F-9B5F-B50A78F312D8}" type="pres">
      <dgm:prSet presAssocID="{6E13105D-9165-4185-AE4E-679B40111B1F}" presName="dummyConnPt" presStyleCnt="0"/>
      <dgm:spPr/>
    </dgm:pt>
    <dgm:pt modelId="{60A957EF-7CDB-4F83-AC77-17416EA420F0}" type="pres">
      <dgm:prSet presAssocID="{6E13105D-9165-4185-AE4E-679B40111B1F}" presName="node" presStyleLbl="node1" presStyleIdx="0" presStyleCnt="4" custAng="10800000" custFlipVert="1" custScaleX="201892" custScaleY="134890" custLinFactNeighborX="-3404" custLinFactNeighborY="-51061">
        <dgm:presLayoutVars>
          <dgm:bulletEnabled val="1"/>
        </dgm:presLayoutVars>
      </dgm:prSet>
      <dgm:spPr/>
    </dgm:pt>
    <dgm:pt modelId="{016D1A37-2EF5-4841-8398-8BC88743D981}" type="pres">
      <dgm:prSet presAssocID="{FB41CBC5-72D4-455E-9587-62A8F9C2A749}" presName="sibTrans" presStyleLbl="bgSibTrans2D1" presStyleIdx="0" presStyleCnt="3"/>
      <dgm:spPr/>
    </dgm:pt>
    <dgm:pt modelId="{7344D683-BD88-4F02-AA4C-AECCCBFAA276}" type="pres">
      <dgm:prSet presAssocID="{C55F8AAA-7097-4443-97CC-279A27D3029F}" presName="compNode" presStyleCnt="0"/>
      <dgm:spPr/>
    </dgm:pt>
    <dgm:pt modelId="{5504D478-9BD2-4A7F-B152-39CE98650BA6}" type="pres">
      <dgm:prSet presAssocID="{C55F8AAA-7097-4443-97CC-279A27D3029F}" presName="dummyConnPt" presStyleCnt="0"/>
      <dgm:spPr/>
    </dgm:pt>
    <dgm:pt modelId="{B6DE999A-A87C-484F-A55A-49CC6866086E}" type="pres">
      <dgm:prSet presAssocID="{C55F8AAA-7097-4443-97CC-279A27D3029F}" presName="node" presStyleLbl="node1" presStyleIdx="1" presStyleCnt="4" custScaleX="230772" custScaleY="174655">
        <dgm:presLayoutVars>
          <dgm:bulletEnabled val="1"/>
        </dgm:presLayoutVars>
      </dgm:prSet>
      <dgm:spPr/>
    </dgm:pt>
    <dgm:pt modelId="{4C40330A-55D5-494F-B033-432CD597915E}" type="pres">
      <dgm:prSet presAssocID="{09771E9F-CF8A-47D4-8B2F-8C59C87DCA36}" presName="sibTrans" presStyleLbl="bgSibTrans2D1" presStyleIdx="1" presStyleCnt="3"/>
      <dgm:spPr/>
    </dgm:pt>
    <dgm:pt modelId="{104B025B-5EFF-4F53-A06E-34D1853F06CF}" type="pres">
      <dgm:prSet presAssocID="{029D3887-8204-44D9-9475-2EDC3120E57A}" presName="compNode" presStyleCnt="0"/>
      <dgm:spPr/>
    </dgm:pt>
    <dgm:pt modelId="{C889CBB8-C423-4764-A272-8984102C2096}" type="pres">
      <dgm:prSet presAssocID="{029D3887-8204-44D9-9475-2EDC3120E57A}" presName="dummyConnPt" presStyleCnt="0"/>
      <dgm:spPr/>
    </dgm:pt>
    <dgm:pt modelId="{E7087365-2877-4B82-B022-378C31BFBDA1}" type="pres">
      <dgm:prSet presAssocID="{029D3887-8204-44D9-9475-2EDC3120E57A}" presName="node" presStyleLbl="node1" presStyleIdx="2" presStyleCnt="4" custScaleX="208518" custScaleY="139399">
        <dgm:presLayoutVars>
          <dgm:bulletEnabled val="1"/>
        </dgm:presLayoutVars>
      </dgm:prSet>
      <dgm:spPr/>
    </dgm:pt>
    <dgm:pt modelId="{3C0EA81D-C7AB-4213-8334-EDCC4D2A8605}" type="pres">
      <dgm:prSet presAssocID="{85D10E52-4B8C-4484-B6FE-192A90F1B54E}" presName="sibTrans" presStyleLbl="bgSibTrans2D1" presStyleIdx="2" presStyleCnt="3"/>
      <dgm:spPr/>
    </dgm:pt>
    <dgm:pt modelId="{3A18D11D-B512-4EB5-AB42-9EBA936AA4E8}" type="pres">
      <dgm:prSet presAssocID="{1926CFC3-E333-458A-B27C-0F57845D35F7}" presName="compNode" presStyleCnt="0"/>
      <dgm:spPr/>
    </dgm:pt>
    <dgm:pt modelId="{EE2A5555-179A-499F-9E26-DCF00DF6E4F6}" type="pres">
      <dgm:prSet presAssocID="{1926CFC3-E333-458A-B27C-0F57845D35F7}" presName="dummyConnPt" presStyleCnt="0"/>
      <dgm:spPr/>
    </dgm:pt>
    <dgm:pt modelId="{295ABED3-BD11-4CB3-8362-BACE75218A9A}" type="pres">
      <dgm:prSet presAssocID="{1926CFC3-E333-458A-B27C-0F57845D35F7}" presName="node" presStyleLbl="node1" presStyleIdx="3" presStyleCnt="4" custScaleX="213470" custScaleY="169717" custLinFactNeighborX="6233" custLinFactNeighborY="-41565">
        <dgm:presLayoutVars>
          <dgm:bulletEnabled val="1"/>
        </dgm:presLayoutVars>
      </dgm:prSet>
      <dgm:spPr/>
    </dgm:pt>
  </dgm:ptLst>
  <dgm:cxnLst>
    <dgm:cxn modelId="{65549F21-FD5D-4A35-BB0F-A47604C9B0D5}" srcId="{DFBBC4A5-6FEF-4252-A88F-7998466CA92D}" destId="{C55F8AAA-7097-4443-97CC-279A27D3029F}" srcOrd="1" destOrd="0" parTransId="{3AC78EB5-7B0C-480A-80DF-70F8050B852D}" sibTransId="{09771E9F-CF8A-47D4-8B2F-8C59C87DCA36}"/>
    <dgm:cxn modelId="{51D62D3D-900E-49CB-9F87-9163A8C7A352}" type="presOf" srcId="{1926CFC3-E333-458A-B27C-0F57845D35F7}" destId="{295ABED3-BD11-4CB3-8362-BACE75218A9A}" srcOrd="0" destOrd="0" presId="urn:microsoft.com/office/officeart/2005/8/layout/bProcess4"/>
    <dgm:cxn modelId="{3185BD5D-974C-41FE-9688-A8166F21A309}" srcId="{DFBBC4A5-6FEF-4252-A88F-7998466CA92D}" destId="{1926CFC3-E333-458A-B27C-0F57845D35F7}" srcOrd="3" destOrd="0" parTransId="{E1AF2995-913D-4C9D-875F-ABF882671B42}" sibTransId="{30ABC641-068D-4FC2-9CDA-F161AC1F0A08}"/>
    <dgm:cxn modelId="{60ADD044-0806-428F-BF58-25EAD6D62BF5}" srcId="{DFBBC4A5-6FEF-4252-A88F-7998466CA92D}" destId="{6E13105D-9165-4185-AE4E-679B40111B1F}" srcOrd="0" destOrd="0" parTransId="{A04833D6-5A50-49CF-BD8B-9AC32974991D}" sibTransId="{FB41CBC5-72D4-455E-9587-62A8F9C2A749}"/>
    <dgm:cxn modelId="{47D7CB46-C2E6-487F-A260-0B1CB10D4A22}" type="presOf" srcId="{C55F8AAA-7097-4443-97CC-279A27D3029F}" destId="{B6DE999A-A87C-484F-A55A-49CC6866086E}" srcOrd="0" destOrd="0" presId="urn:microsoft.com/office/officeart/2005/8/layout/bProcess4"/>
    <dgm:cxn modelId="{AD303477-EC53-4566-AADB-F2D4CDD31094}" type="presOf" srcId="{85D10E52-4B8C-4484-B6FE-192A90F1B54E}" destId="{3C0EA81D-C7AB-4213-8334-EDCC4D2A8605}" srcOrd="0" destOrd="0" presId="urn:microsoft.com/office/officeart/2005/8/layout/bProcess4"/>
    <dgm:cxn modelId="{608BD088-1828-4925-B766-3EBDF8E220F1}" type="presOf" srcId="{FB41CBC5-72D4-455E-9587-62A8F9C2A749}" destId="{016D1A37-2EF5-4841-8398-8BC88743D981}" srcOrd="0" destOrd="0" presId="urn:microsoft.com/office/officeart/2005/8/layout/bProcess4"/>
    <dgm:cxn modelId="{07CE658D-FF54-47AD-B283-C0E1FFF5AF86}" type="presOf" srcId="{029D3887-8204-44D9-9475-2EDC3120E57A}" destId="{E7087365-2877-4B82-B022-378C31BFBDA1}" srcOrd="0" destOrd="0" presId="urn:microsoft.com/office/officeart/2005/8/layout/bProcess4"/>
    <dgm:cxn modelId="{7D30D5A1-D3E1-4240-B144-27E62C63D1BF}" type="presOf" srcId="{DFBBC4A5-6FEF-4252-A88F-7998466CA92D}" destId="{4FA3137D-B23A-46DB-982C-71EF8E73F38F}" srcOrd="0" destOrd="0" presId="urn:microsoft.com/office/officeart/2005/8/layout/bProcess4"/>
    <dgm:cxn modelId="{069FB2D6-067C-4431-96D8-AC0C3829DEED}" srcId="{DFBBC4A5-6FEF-4252-A88F-7998466CA92D}" destId="{029D3887-8204-44D9-9475-2EDC3120E57A}" srcOrd="2" destOrd="0" parTransId="{4C8CB674-098D-43F2-BD43-03772862E507}" sibTransId="{85D10E52-4B8C-4484-B6FE-192A90F1B54E}"/>
    <dgm:cxn modelId="{5F9038E0-D403-4DF5-946D-419DED541B6B}" type="presOf" srcId="{09771E9F-CF8A-47D4-8B2F-8C59C87DCA36}" destId="{4C40330A-55D5-494F-B033-432CD597915E}" srcOrd="0" destOrd="0" presId="urn:microsoft.com/office/officeart/2005/8/layout/bProcess4"/>
    <dgm:cxn modelId="{B06CBBFD-504C-48D1-91BE-F78EA39ACE1D}" type="presOf" srcId="{6E13105D-9165-4185-AE4E-679B40111B1F}" destId="{60A957EF-7CDB-4F83-AC77-17416EA420F0}" srcOrd="0" destOrd="0" presId="urn:microsoft.com/office/officeart/2005/8/layout/bProcess4"/>
    <dgm:cxn modelId="{C4FC14BD-B52B-4B40-890A-F09E0C7A2956}" type="presParOf" srcId="{4FA3137D-B23A-46DB-982C-71EF8E73F38F}" destId="{DA7B1630-E095-4062-A99A-952FC0AC71DA}" srcOrd="0" destOrd="0" presId="urn:microsoft.com/office/officeart/2005/8/layout/bProcess4"/>
    <dgm:cxn modelId="{AD0C1C49-AF03-4156-AB1A-3F4DA1EA6A57}" type="presParOf" srcId="{DA7B1630-E095-4062-A99A-952FC0AC71DA}" destId="{7534DCF6-A65B-4A0F-9B5F-B50A78F312D8}" srcOrd="0" destOrd="0" presId="urn:microsoft.com/office/officeart/2005/8/layout/bProcess4"/>
    <dgm:cxn modelId="{D67C027A-3982-4EEA-9EFE-44369330FDE4}" type="presParOf" srcId="{DA7B1630-E095-4062-A99A-952FC0AC71DA}" destId="{60A957EF-7CDB-4F83-AC77-17416EA420F0}" srcOrd="1" destOrd="0" presId="urn:microsoft.com/office/officeart/2005/8/layout/bProcess4"/>
    <dgm:cxn modelId="{5F3FCDE1-F3A4-46F8-AEA2-4CD441BA9F20}" type="presParOf" srcId="{4FA3137D-B23A-46DB-982C-71EF8E73F38F}" destId="{016D1A37-2EF5-4841-8398-8BC88743D981}" srcOrd="1" destOrd="0" presId="urn:microsoft.com/office/officeart/2005/8/layout/bProcess4"/>
    <dgm:cxn modelId="{44C09CE3-EDAF-47D0-9D98-4E9926D48260}" type="presParOf" srcId="{4FA3137D-B23A-46DB-982C-71EF8E73F38F}" destId="{7344D683-BD88-4F02-AA4C-AECCCBFAA276}" srcOrd="2" destOrd="0" presId="urn:microsoft.com/office/officeart/2005/8/layout/bProcess4"/>
    <dgm:cxn modelId="{60454300-892A-4380-B553-4F68734EE64D}" type="presParOf" srcId="{7344D683-BD88-4F02-AA4C-AECCCBFAA276}" destId="{5504D478-9BD2-4A7F-B152-39CE98650BA6}" srcOrd="0" destOrd="0" presId="urn:microsoft.com/office/officeart/2005/8/layout/bProcess4"/>
    <dgm:cxn modelId="{91EEE231-9BDF-4A87-BE8C-C0B3DCF55432}" type="presParOf" srcId="{7344D683-BD88-4F02-AA4C-AECCCBFAA276}" destId="{B6DE999A-A87C-484F-A55A-49CC6866086E}" srcOrd="1" destOrd="0" presId="urn:microsoft.com/office/officeart/2005/8/layout/bProcess4"/>
    <dgm:cxn modelId="{FDC0A3F4-5781-40D7-BC2A-555366802062}" type="presParOf" srcId="{4FA3137D-B23A-46DB-982C-71EF8E73F38F}" destId="{4C40330A-55D5-494F-B033-432CD597915E}" srcOrd="3" destOrd="0" presId="urn:microsoft.com/office/officeart/2005/8/layout/bProcess4"/>
    <dgm:cxn modelId="{39E7DB33-E6BC-447B-BEE6-50D6FE985B60}" type="presParOf" srcId="{4FA3137D-B23A-46DB-982C-71EF8E73F38F}" destId="{104B025B-5EFF-4F53-A06E-34D1853F06CF}" srcOrd="4" destOrd="0" presId="urn:microsoft.com/office/officeart/2005/8/layout/bProcess4"/>
    <dgm:cxn modelId="{4E19C89A-8193-428B-9926-563EC032EFD4}" type="presParOf" srcId="{104B025B-5EFF-4F53-A06E-34D1853F06CF}" destId="{C889CBB8-C423-4764-A272-8984102C2096}" srcOrd="0" destOrd="0" presId="urn:microsoft.com/office/officeart/2005/8/layout/bProcess4"/>
    <dgm:cxn modelId="{F7EB3E43-FBE0-4E72-BE06-6258202656BA}" type="presParOf" srcId="{104B025B-5EFF-4F53-A06E-34D1853F06CF}" destId="{E7087365-2877-4B82-B022-378C31BFBDA1}" srcOrd="1" destOrd="0" presId="urn:microsoft.com/office/officeart/2005/8/layout/bProcess4"/>
    <dgm:cxn modelId="{4C403C3C-0F33-43AB-8AB1-19B8E5E0C58D}" type="presParOf" srcId="{4FA3137D-B23A-46DB-982C-71EF8E73F38F}" destId="{3C0EA81D-C7AB-4213-8334-EDCC4D2A8605}" srcOrd="5" destOrd="0" presId="urn:microsoft.com/office/officeart/2005/8/layout/bProcess4"/>
    <dgm:cxn modelId="{E9993704-61CF-4629-B16B-3B6C7B69F2BA}" type="presParOf" srcId="{4FA3137D-B23A-46DB-982C-71EF8E73F38F}" destId="{3A18D11D-B512-4EB5-AB42-9EBA936AA4E8}" srcOrd="6" destOrd="0" presId="urn:microsoft.com/office/officeart/2005/8/layout/bProcess4"/>
    <dgm:cxn modelId="{C9D70F89-FC46-415B-8034-56E778F562F7}" type="presParOf" srcId="{3A18D11D-B512-4EB5-AB42-9EBA936AA4E8}" destId="{EE2A5555-179A-499F-9E26-DCF00DF6E4F6}" srcOrd="0" destOrd="0" presId="urn:microsoft.com/office/officeart/2005/8/layout/bProcess4"/>
    <dgm:cxn modelId="{0626468A-164E-45B9-9467-671D816927BC}" type="presParOf" srcId="{3A18D11D-B512-4EB5-AB42-9EBA936AA4E8}" destId="{295ABED3-BD11-4CB3-8362-BACE75218A9A}"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4ED5E67-D15E-4D09-BEBD-EA020FBC80BE}"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75384508-84BE-4EAD-BFC7-5C020C10B5AC}">
      <dgm:prSet custT="1"/>
      <dgm:spPr/>
      <dgm:t>
        <a:bodyPr/>
        <a:lstStyle/>
        <a:p>
          <a:r>
            <a:rPr lang="en-US" sz="3000" b="1" dirty="0">
              <a:solidFill>
                <a:srgbClr val="FF0000"/>
              </a:solidFill>
            </a:rPr>
            <a:t>Timely diagnosis of brain impairment is the main reason</a:t>
          </a:r>
        </a:p>
      </dgm:t>
    </dgm:pt>
    <dgm:pt modelId="{004642B6-3210-4A0F-8DA0-4094F7348854}" type="parTrans" cxnId="{7E7B0FE6-7C4A-4632-B4FF-1EF240CFEF81}">
      <dgm:prSet/>
      <dgm:spPr/>
      <dgm:t>
        <a:bodyPr/>
        <a:lstStyle/>
        <a:p>
          <a:endParaRPr lang="en-US"/>
        </a:p>
      </dgm:t>
    </dgm:pt>
    <dgm:pt modelId="{E863D5F7-765C-4509-B630-D9337242E412}" type="sibTrans" cxnId="{7E7B0FE6-7C4A-4632-B4FF-1EF240CFEF81}">
      <dgm:prSet/>
      <dgm:spPr/>
      <dgm:t>
        <a:bodyPr/>
        <a:lstStyle/>
        <a:p>
          <a:endParaRPr lang="en-US"/>
        </a:p>
      </dgm:t>
    </dgm:pt>
    <dgm:pt modelId="{8345297D-CF32-4DE2-8B76-6B272D94BC58}">
      <dgm:prSet custT="1"/>
      <dgm:spPr/>
      <dgm:t>
        <a:bodyPr/>
        <a:lstStyle/>
        <a:p>
          <a:r>
            <a:rPr lang="en-US" sz="2800" dirty="0"/>
            <a:t>many studies regarding the anatomical and functional integrity of the fetal nervous system</a:t>
          </a:r>
        </a:p>
        <a:p>
          <a:endParaRPr lang="en-US" sz="2800" dirty="0"/>
        </a:p>
      </dgm:t>
    </dgm:pt>
    <dgm:pt modelId="{91E87EBE-5EB9-41DE-8649-22F52F13EE06}" type="parTrans" cxnId="{0CB3900D-D14B-4515-93B5-489B7E48DFEA}">
      <dgm:prSet/>
      <dgm:spPr/>
      <dgm:t>
        <a:bodyPr/>
        <a:lstStyle/>
        <a:p>
          <a:endParaRPr lang="en-US"/>
        </a:p>
      </dgm:t>
    </dgm:pt>
    <dgm:pt modelId="{3AD32059-064D-4C3E-849E-9BC36A396E0E}" type="sibTrans" cxnId="{0CB3900D-D14B-4515-93B5-489B7E48DFEA}">
      <dgm:prSet/>
      <dgm:spPr/>
      <dgm:t>
        <a:bodyPr/>
        <a:lstStyle/>
        <a:p>
          <a:endParaRPr lang="en-US"/>
        </a:p>
      </dgm:t>
    </dgm:pt>
    <dgm:pt modelId="{4C9B711E-1E99-4EC2-B48B-61BDB947FB90}">
      <dgm:prSet custT="1"/>
      <dgm:spPr/>
      <dgm:t>
        <a:bodyPr/>
        <a:lstStyle/>
        <a:p>
          <a:r>
            <a:rPr lang="en-US" sz="2800" dirty="0"/>
            <a:t>understanding of fetal behavior</a:t>
          </a:r>
        </a:p>
      </dgm:t>
    </dgm:pt>
    <dgm:pt modelId="{27AC5397-8FB8-4684-86FD-29D5AF973B16}" type="parTrans" cxnId="{13BEE359-1E73-4453-B523-27ABBD5A161C}">
      <dgm:prSet/>
      <dgm:spPr/>
      <dgm:t>
        <a:bodyPr/>
        <a:lstStyle/>
        <a:p>
          <a:endParaRPr lang="en-US"/>
        </a:p>
      </dgm:t>
    </dgm:pt>
    <dgm:pt modelId="{AAECFB12-4677-42C8-94A9-EFF95EB3C6CB}" type="sibTrans" cxnId="{13BEE359-1E73-4453-B523-27ABBD5A161C}">
      <dgm:prSet/>
      <dgm:spPr/>
      <dgm:t>
        <a:bodyPr/>
        <a:lstStyle/>
        <a:p>
          <a:endParaRPr lang="en-US"/>
        </a:p>
      </dgm:t>
    </dgm:pt>
    <dgm:pt modelId="{8C9F4AEF-B109-4AE3-A081-1EBECA01BC1D}">
      <dgm:prSet custT="1"/>
      <dgm:spPr/>
      <dgm:t>
        <a:bodyPr/>
        <a:lstStyle/>
        <a:p>
          <a:r>
            <a:rPr lang="en-US" sz="2800" dirty="0"/>
            <a:t>KANET is a new scoring  system for the assessment of fetal neurobehavior </a:t>
          </a:r>
        </a:p>
      </dgm:t>
    </dgm:pt>
    <dgm:pt modelId="{862A24BB-2CFD-46B7-825F-E1563E5ECC5D}" type="parTrans" cxnId="{73D7393E-B790-4F09-A053-5D56FCE4EA95}">
      <dgm:prSet/>
      <dgm:spPr/>
      <dgm:t>
        <a:bodyPr/>
        <a:lstStyle/>
        <a:p>
          <a:endParaRPr lang="en-US"/>
        </a:p>
      </dgm:t>
    </dgm:pt>
    <dgm:pt modelId="{C0BA77AA-0CCF-45BA-8450-0E4B5CC29DDE}" type="sibTrans" cxnId="{73D7393E-B790-4F09-A053-5D56FCE4EA95}">
      <dgm:prSet/>
      <dgm:spPr/>
      <dgm:t>
        <a:bodyPr/>
        <a:lstStyle/>
        <a:p>
          <a:endParaRPr lang="en-US"/>
        </a:p>
      </dgm:t>
    </dgm:pt>
    <dgm:pt modelId="{F665ED87-09A0-4914-822E-A18646FCB40E}" type="pres">
      <dgm:prSet presAssocID="{B4ED5E67-D15E-4D09-BEBD-EA020FBC80BE}" presName="vert0" presStyleCnt="0">
        <dgm:presLayoutVars>
          <dgm:dir/>
          <dgm:animOne val="branch"/>
          <dgm:animLvl val="lvl"/>
        </dgm:presLayoutVars>
      </dgm:prSet>
      <dgm:spPr/>
    </dgm:pt>
    <dgm:pt modelId="{14E2E795-030E-4F1A-94AF-4B60929FDA19}" type="pres">
      <dgm:prSet presAssocID="{75384508-84BE-4EAD-BFC7-5C020C10B5AC}" presName="thickLine" presStyleLbl="alignNode1" presStyleIdx="0" presStyleCnt="4"/>
      <dgm:spPr/>
    </dgm:pt>
    <dgm:pt modelId="{D06DF6F0-8795-41FA-A726-E7B93DE1358C}" type="pres">
      <dgm:prSet presAssocID="{75384508-84BE-4EAD-BFC7-5C020C10B5AC}" presName="horz1" presStyleCnt="0"/>
      <dgm:spPr/>
    </dgm:pt>
    <dgm:pt modelId="{FAD8A52C-27A2-4B67-8F9B-53EEBF7A1803}" type="pres">
      <dgm:prSet presAssocID="{75384508-84BE-4EAD-BFC7-5C020C10B5AC}" presName="tx1" presStyleLbl="revTx" presStyleIdx="0" presStyleCnt="4"/>
      <dgm:spPr/>
    </dgm:pt>
    <dgm:pt modelId="{32F85B17-F8A3-4DB8-B9D1-917E5317C570}" type="pres">
      <dgm:prSet presAssocID="{75384508-84BE-4EAD-BFC7-5C020C10B5AC}" presName="vert1" presStyleCnt="0"/>
      <dgm:spPr/>
    </dgm:pt>
    <dgm:pt modelId="{DA49B766-A138-453D-A9AE-42B88CACDF49}" type="pres">
      <dgm:prSet presAssocID="{8345297D-CF32-4DE2-8B76-6B272D94BC58}" presName="thickLine" presStyleLbl="alignNode1" presStyleIdx="1" presStyleCnt="4"/>
      <dgm:spPr/>
    </dgm:pt>
    <dgm:pt modelId="{A114C504-DB74-40E2-9E1B-725F964AEB21}" type="pres">
      <dgm:prSet presAssocID="{8345297D-CF32-4DE2-8B76-6B272D94BC58}" presName="horz1" presStyleCnt="0"/>
      <dgm:spPr/>
    </dgm:pt>
    <dgm:pt modelId="{5552B679-5200-46F0-9F5A-CC600527900E}" type="pres">
      <dgm:prSet presAssocID="{8345297D-CF32-4DE2-8B76-6B272D94BC58}" presName="tx1" presStyleLbl="revTx" presStyleIdx="1" presStyleCnt="4"/>
      <dgm:spPr/>
    </dgm:pt>
    <dgm:pt modelId="{B32CCD12-922A-4269-8F6A-49E0648BA966}" type="pres">
      <dgm:prSet presAssocID="{8345297D-CF32-4DE2-8B76-6B272D94BC58}" presName="vert1" presStyleCnt="0"/>
      <dgm:spPr/>
    </dgm:pt>
    <dgm:pt modelId="{A22F7E01-AEB2-4933-AF76-4E54FF9457A2}" type="pres">
      <dgm:prSet presAssocID="{4C9B711E-1E99-4EC2-B48B-61BDB947FB90}" presName="thickLine" presStyleLbl="alignNode1" presStyleIdx="2" presStyleCnt="4"/>
      <dgm:spPr/>
    </dgm:pt>
    <dgm:pt modelId="{EFB34B85-C7C8-4C6E-861A-598FC6E79085}" type="pres">
      <dgm:prSet presAssocID="{4C9B711E-1E99-4EC2-B48B-61BDB947FB90}" presName="horz1" presStyleCnt="0"/>
      <dgm:spPr/>
    </dgm:pt>
    <dgm:pt modelId="{507DEF95-44A1-4FF1-AD1C-BCCBB865EAB6}" type="pres">
      <dgm:prSet presAssocID="{4C9B711E-1E99-4EC2-B48B-61BDB947FB90}" presName="tx1" presStyleLbl="revTx" presStyleIdx="2" presStyleCnt="4"/>
      <dgm:spPr/>
    </dgm:pt>
    <dgm:pt modelId="{BDCAE90A-C080-4E79-81D9-6D7B4AE919A0}" type="pres">
      <dgm:prSet presAssocID="{4C9B711E-1E99-4EC2-B48B-61BDB947FB90}" presName="vert1" presStyleCnt="0"/>
      <dgm:spPr/>
    </dgm:pt>
    <dgm:pt modelId="{EBFD7B46-F934-4278-BD64-475F85427164}" type="pres">
      <dgm:prSet presAssocID="{8C9F4AEF-B109-4AE3-A081-1EBECA01BC1D}" presName="thickLine" presStyleLbl="alignNode1" presStyleIdx="3" presStyleCnt="4"/>
      <dgm:spPr/>
    </dgm:pt>
    <dgm:pt modelId="{AD104884-AA05-481D-8E15-20C50FD46A82}" type="pres">
      <dgm:prSet presAssocID="{8C9F4AEF-B109-4AE3-A081-1EBECA01BC1D}" presName="horz1" presStyleCnt="0"/>
      <dgm:spPr/>
    </dgm:pt>
    <dgm:pt modelId="{A1339EB2-102E-4FFF-BBF0-80EC78BAB280}" type="pres">
      <dgm:prSet presAssocID="{8C9F4AEF-B109-4AE3-A081-1EBECA01BC1D}" presName="tx1" presStyleLbl="revTx" presStyleIdx="3" presStyleCnt="4"/>
      <dgm:spPr/>
    </dgm:pt>
    <dgm:pt modelId="{0F57A26E-3BA1-4899-A74B-EE20E2D965B9}" type="pres">
      <dgm:prSet presAssocID="{8C9F4AEF-B109-4AE3-A081-1EBECA01BC1D}" presName="vert1" presStyleCnt="0"/>
      <dgm:spPr/>
    </dgm:pt>
  </dgm:ptLst>
  <dgm:cxnLst>
    <dgm:cxn modelId="{0CB3900D-D14B-4515-93B5-489B7E48DFEA}" srcId="{B4ED5E67-D15E-4D09-BEBD-EA020FBC80BE}" destId="{8345297D-CF32-4DE2-8B76-6B272D94BC58}" srcOrd="1" destOrd="0" parTransId="{91E87EBE-5EB9-41DE-8649-22F52F13EE06}" sibTransId="{3AD32059-064D-4C3E-849E-9BC36A396E0E}"/>
    <dgm:cxn modelId="{73D7393E-B790-4F09-A053-5D56FCE4EA95}" srcId="{B4ED5E67-D15E-4D09-BEBD-EA020FBC80BE}" destId="{8C9F4AEF-B109-4AE3-A081-1EBECA01BC1D}" srcOrd="3" destOrd="0" parTransId="{862A24BB-2CFD-46B7-825F-E1563E5ECC5D}" sibTransId="{C0BA77AA-0CCF-45BA-8450-0E4B5CC29DDE}"/>
    <dgm:cxn modelId="{1A0F7D68-752A-44B1-B102-156DCC7C762A}" type="presOf" srcId="{8345297D-CF32-4DE2-8B76-6B272D94BC58}" destId="{5552B679-5200-46F0-9F5A-CC600527900E}" srcOrd="0" destOrd="0" presId="urn:microsoft.com/office/officeart/2008/layout/LinedList"/>
    <dgm:cxn modelId="{36F41575-FC23-48DB-B6CC-7E2CFDC67838}" type="presOf" srcId="{4C9B711E-1E99-4EC2-B48B-61BDB947FB90}" destId="{507DEF95-44A1-4FF1-AD1C-BCCBB865EAB6}" srcOrd="0" destOrd="0" presId="urn:microsoft.com/office/officeart/2008/layout/LinedList"/>
    <dgm:cxn modelId="{13BEE359-1E73-4453-B523-27ABBD5A161C}" srcId="{B4ED5E67-D15E-4D09-BEBD-EA020FBC80BE}" destId="{4C9B711E-1E99-4EC2-B48B-61BDB947FB90}" srcOrd="2" destOrd="0" parTransId="{27AC5397-8FB8-4684-86FD-29D5AF973B16}" sibTransId="{AAECFB12-4677-42C8-94A9-EFF95EB3C6CB}"/>
    <dgm:cxn modelId="{FA4D1F5A-7B28-47FC-BF47-8152F89B9B9E}" type="presOf" srcId="{8C9F4AEF-B109-4AE3-A081-1EBECA01BC1D}" destId="{A1339EB2-102E-4FFF-BBF0-80EC78BAB280}" srcOrd="0" destOrd="0" presId="urn:microsoft.com/office/officeart/2008/layout/LinedList"/>
    <dgm:cxn modelId="{C31EA2A3-A18E-4807-980F-51DF898A322B}" type="presOf" srcId="{75384508-84BE-4EAD-BFC7-5C020C10B5AC}" destId="{FAD8A52C-27A2-4B67-8F9B-53EEBF7A1803}" srcOrd="0" destOrd="0" presId="urn:microsoft.com/office/officeart/2008/layout/LinedList"/>
    <dgm:cxn modelId="{623401A8-EABF-4D25-A184-FB0BA6C2D845}" type="presOf" srcId="{B4ED5E67-D15E-4D09-BEBD-EA020FBC80BE}" destId="{F665ED87-09A0-4914-822E-A18646FCB40E}" srcOrd="0" destOrd="0" presId="urn:microsoft.com/office/officeart/2008/layout/LinedList"/>
    <dgm:cxn modelId="{7E7B0FE6-7C4A-4632-B4FF-1EF240CFEF81}" srcId="{B4ED5E67-D15E-4D09-BEBD-EA020FBC80BE}" destId="{75384508-84BE-4EAD-BFC7-5C020C10B5AC}" srcOrd="0" destOrd="0" parTransId="{004642B6-3210-4A0F-8DA0-4094F7348854}" sibTransId="{E863D5F7-765C-4509-B630-D9337242E412}"/>
    <dgm:cxn modelId="{905384AF-2A64-462F-B911-E50B15BC4A65}" type="presParOf" srcId="{F665ED87-09A0-4914-822E-A18646FCB40E}" destId="{14E2E795-030E-4F1A-94AF-4B60929FDA19}" srcOrd="0" destOrd="0" presId="urn:microsoft.com/office/officeart/2008/layout/LinedList"/>
    <dgm:cxn modelId="{E14D52B9-0934-467B-9921-33A30EF3BE01}" type="presParOf" srcId="{F665ED87-09A0-4914-822E-A18646FCB40E}" destId="{D06DF6F0-8795-41FA-A726-E7B93DE1358C}" srcOrd="1" destOrd="0" presId="urn:microsoft.com/office/officeart/2008/layout/LinedList"/>
    <dgm:cxn modelId="{A9D272ED-15FA-49BE-A823-C70A47588744}" type="presParOf" srcId="{D06DF6F0-8795-41FA-A726-E7B93DE1358C}" destId="{FAD8A52C-27A2-4B67-8F9B-53EEBF7A1803}" srcOrd="0" destOrd="0" presId="urn:microsoft.com/office/officeart/2008/layout/LinedList"/>
    <dgm:cxn modelId="{AC6A0BEB-37A8-44C6-A927-65B7BC2946DF}" type="presParOf" srcId="{D06DF6F0-8795-41FA-A726-E7B93DE1358C}" destId="{32F85B17-F8A3-4DB8-B9D1-917E5317C570}" srcOrd="1" destOrd="0" presId="urn:microsoft.com/office/officeart/2008/layout/LinedList"/>
    <dgm:cxn modelId="{E5E398D2-7BA6-4027-949F-29602E66ED4C}" type="presParOf" srcId="{F665ED87-09A0-4914-822E-A18646FCB40E}" destId="{DA49B766-A138-453D-A9AE-42B88CACDF49}" srcOrd="2" destOrd="0" presId="urn:microsoft.com/office/officeart/2008/layout/LinedList"/>
    <dgm:cxn modelId="{3AAD243A-6DE2-4E20-8861-0CC2BEF38BCE}" type="presParOf" srcId="{F665ED87-09A0-4914-822E-A18646FCB40E}" destId="{A114C504-DB74-40E2-9E1B-725F964AEB21}" srcOrd="3" destOrd="0" presId="urn:microsoft.com/office/officeart/2008/layout/LinedList"/>
    <dgm:cxn modelId="{B9512326-4B06-4967-B531-34877C2BA161}" type="presParOf" srcId="{A114C504-DB74-40E2-9E1B-725F964AEB21}" destId="{5552B679-5200-46F0-9F5A-CC600527900E}" srcOrd="0" destOrd="0" presId="urn:microsoft.com/office/officeart/2008/layout/LinedList"/>
    <dgm:cxn modelId="{EBE9F13D-0878-4E24-BF38-F75099EAD627}" type="presParOf" srcId="{A114C504-DB74-40E2-9E1B-725F964AEB21}" destId="{B32CCD12-922A-4269-8F6A-49E0648BA966}" srcOrd="1" destOrd="0" presId="urn:microsoft.com/office/officeart/2008/layout/LinedList"/>
    <dgm:cxn modelId="{B7D12204-50A2-4880-B78A-A493155AEF01}" type="presParOf" srcId="{F665ED87-09A0-4914-822E-A18646FCB40E}" destId="{A22F7E01-AEB2-4933-AF76-4E54FF9457A2}" srcOrd="4" destOrd="0" presId="urn:microsoft.com/office/officeart/2008/layout/LinedList"/>
    <dgm:cxn modelId="{309A6F03-E045-4692-97DE-048D000132CD}" type="presParOf" srcId="{F665ED87-09A0-4914-822E-A18646FCB40E}" destId="{EFB34B85-C7C8-4C6E-861A-598FC6E79085}" srcOrd="5" destOrd="0" presId="urn:microsoft.com/office/officeart/2008/layout/LinedList"/>
    <dgm:cxn modelId="{6F6A672C-6919-4C48-A10D-AB89BBBC716D}" type="presParOf" srcId="{EFB34B85-C7C8-4C6E-861A-598FC6E79085}" destId="{507DEF95-44A1-4FF1-AD1C-BCCBB865EAB6}" srcOrd="0" destOrd="0" presId="urn:microsoft.com/office/officeart/2008/layout/LinedList"/>
    <dgm:cxn modelId="{1D99EC43-FA7C-47E9-8AB5-21277E811678}" type="presParOf" srcId="{EFB34B85-C7C8-4C6E-861A-598FC6E79085}" destId="{BDCAE90A-C080-4E79-81D9-6D7B4AE919A0}" srcOrd="1" destOrd="0" presId="urn:microsoft.com/office/officeart/2008/layout/LinedList"/>
    <dgm:cxn modelId="{A31C05C2-63B1-4DCD-A930-A9EF2B337A08}" type="presParOf" srcId="{F665ED87-09A0-4914-822E-A18646FCB40E}" destId="{EBFD7B46-F934-4278-BD64-475F85427164}" srcOrd="6" destOrd="0" presId="urn:microsoft.com/office/officeart/2008/layout/LinedList"/>
    <dgm:cxn modelId="{7ECD460D-A62C-4971-9693-F841B6D49CFC}" type="presParOf" srcId="{F665ED87-09A0-4914-822E-A18646FCB40E}" destId="{AD104884-AA05-481D-8E15-20C50FD46A82}" srcOrd="7" destOrd="0" presId="urn:microsoft.com/office/officeart/2008/layout/LinedList"/>
    <dgm:cxn modelId="{2F168EFD-FA98-4F61-BAA3-4910548661D6}" type="presParOf" srcId="{AD104884-AA05-481D-8E15-20C50FD46A82}" destId="{A1339EB2-102E-4FFF-BBF0-80EC78BAB280}" srcOrd="0" destOrd="0" presId="urn:microsoft.com/office/officeart/2008/layout/LinedList"/>
    <dgm:cxn modelId="{7EC7DFB0-47B0-4C6C-B5A8-14751ABE7850}" type="presParOf" srcId="{AD104884-AA05-481D-8E15-20C50FD46A82}" destId="{0F57A26E-3BA1-4899-A74B-EE20E2D965B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90EFDD6-7582-4F04-87E5-36E210BF3BB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1C281FE0-9088-42B5-8C0F-B9E1ECF8843B}">
      <dgm:prSet custT="1"/>
      <dgm:spPr/>
      <dgm:t>
        <a:bodyPr/>
        <a:lstStyle/>
        <a:p>
          <a:r>
            <a:rPr lang="en-US" sz="3200" b="1" dirty="0">
              <a:solidFill>
                <a:srgbClr val="FF0000"/>
              </a:solidFill>
            </a:rPr>
            <a:t>is based on prenatal evaluation of the fetus by 3D/4D ultrasound</a:t>
          </a:r>
        </a:p>
      </dgm:t>
    </dgm:pt>
    <dgm:pt modelId="{F3171287-D12A-4602-A797-51120091596F}" type="parTrans" cxnId="{692B5B05-5DD1-498F-B7CC-E309BC81B146}">
      <dgm:prSet/>
      <dgm:spPr/>
      <dgm:t>
        <a:bodyPr/>
        <a:lstStyle/>
        <a:p>
          <a:endParaRPr lang="en-US"/>
        </a:p>
      </dgm:t>
    </dgm:pt>
    <dgm:pt modelId="{53CBDA97-064B-46A3-91E9-8AEBC10102A6}" type="sibTrans" cxnId="{692B5B05-5DD1-498F-B7CC-E309BC81B146}">
      <dgm:prSet/>
      <dgm:spPr/>
      <dgm:t>
        <a:bodyPr/>
        <a:lstStyle/>
        <a:p>
          <a:endParaRPr lang="en-US"/>
        </a:p>
      </dgm:t>
    </dgm:pt>
    <dgm:pt modelId="{5FA13056-513A-498A-AD8C-6BB33C4DFF23}">
      <dgm:prSet/>
      <dgm:spPr/>
      <dgm:t>
        <a:bodyPr/>
        <a:lstStyle/>
        <a:p>
          <a:r>
            <a:rPr lang="en-US" dirty="0"/>
            <a:t>scoring system is a combination of some parameters consisting of </a:t>
          </a:r>
        </a:p>
      </dgm:t>
    </dgm:pt>
    <dgm:pt modelId="{2A3C72CF-D3FC-48F9-A016-6346350536B0}" type="parTrans" cxnId="{612A5F56-7936-4B04-AD9A-F6702F042230}">
      <dgm:prSet/>
      <dgm:spPr/>
      <dgm:t>
        <a:bodyPr/>
        <a:lstStyle/>
        <a:p>
          <a:endParaRPr lang="en-US"/>
        </a:p>
      </dgm:t>
    </dgm:pt>
    <dgm:pt modelId="{3928372C-FB67-4840-9754-EECE9644ECF5}" type="sibTrans" cxnId="{612A5F56-7936-4B04-AD9A-F6702F042230}">
      <dgm:prSet/>
      <dgm:spPr/>
      <dgm:t>
        <a:bodyPr/>
        <a:lstStyle/>
        <a:p>
          <a:endParaRPr lang="en-US"/>
        </a:p>
      </dgm:t>
    </dgm:pt>
    <dgm:pt modelId="{2E3E9CD9-D6EA-49C9-ADA9-6C7A6FEA4E2F}">
      <dgm:prSet custT="1"/>
      <dgm:spPr/>
      <dgm:t>
        <a:bodyPr/>
        <a:lstStyle/>
        <a:p>
          <a:r>
            <a:rPr lang="en-US" sz="3000" dirty="0">
              <a:solidFill>
                <a:schemeClr val="bg1"/>
              </a:solidFill>
            </a:rPr>
            <a:t>fetal general movements </a:t>
          </a:r>
          <a:r>
            <a:rPr lang="en-US" sz="3600" b="1" dirty="0">
              <a:solidFill>
                <a:srgbClr val="FF0000"/>
              </a:solidFill>
            </a:rPr>
            <a:t>(GMs) </a:t>
          </a:r>
        </a:p>
      </dgm:t>
    </dgm:pt>
    <dgm:pt modelId="{1D485850-EE63-4169-820D-D3564187B537}" type="parTrans" cxnId="{76952E23-7BAF-41D9-81AB-8A54F8B2F259}">
      <dgm:prSet/>
      <dgm:spPr/>
      <dgm:t>
        <a:bodyPr/>
        <a:lstStyle/>
        <a:p>
          <a:endParaRPr lang="en-US"/>
        </a:p>
      </dgm:t>
    </dgm:pt>
    <dgm:pt modelId="{D5C0A767-D7A7-46EC-8F47-77DECDA0D74D}" type="sibTrans" cxnId="{76952E23-7BAF-41D9-81AB-8A54F8B2F259}">
      <dgm:prSet/>
      <dgm:spPr/>
      <dgm:t>
        <a:bodyPr/>
        <a:lstStyle/>
        <a:p>
          <a:endParaRPr lang="en-US"/>
        </a:p>
      </dgm:t>
    </dgm:pt>
    <dgm:pt modelId="{0D61A73D-16D5-4185-A49A-6076EB6F85DC}">
      <dgm:prSet custT="1"/>
      <dgm:spPr/>
      <dgm:t>
        <a:bodyPr/>
        <a:lstStyle/>
        <a:p>
          <a:r>
            <a:rPr lang="en-US" sz="3200" b="1" dirty="0">
              <a:solidFill>
                <a:srgbClr val="47ED13"/>
              </a:solidFill>
            </a:rPr>
            <a:t>postnatal Amiel-Tison Neurological Assessment at Term </a:t>
          </a:r>
          <a:r>
            <a:rPr lang="en-US" sz="3600" dirty="0">
              <a:solidFill>
                <a:srgbClr val="FF0000"/>
              </a:solidFill>
            </a:rPr>
            <a:t>(ATNAT) </a:t>
          </a:r>
          <a:r>
            <a:rPr lang="en-US" sz="3000" dirty="0"/>
            <a:t>signs</a:t>
          </a:r>
        </a:p>
      </dgm:t>
    </dgm:pt>
    <dgm:pt modelId="{86DDD07B-A35C-4087-90C2-45843C330D90}" type="parTrans" cxnId="{395F66AA-4F8F-48A7-AF6D-C7E58EC19E84}">
      <dgm:prSet/>
      <dgm:spPr/>
      <dgm:t>
        <a:bodyPr/>
        <a:lstStyle/>
        <a:p>
          <a:endParaRPr lang="en-US"/>
        </a:p>
      </dgm:t>
    </dgm:pt>
    <dgm:pt modelId="{14E954D7-D1A1-4E80-925F-2BCB6906651F}" type="sibTrans" cxnId="{395F66AA-4F8F-48A7-AF6D-C7E58EC19E84}">
      <dgm:prSet/>
      <dgm:spPr/>
      <dgm:t>
        <a:bodyPr/>
        <a:lstStyle/>
        <a:p>
          <a:endParaRPr lang="en-US"/>
        </a:p>
      </dgm:t>
    </dgm:pt>
    <dgm:pt modelId="{E6DF2F83-7DEE-46C0-8DC5-558EB1DDA7BF}">
      <dgm:prSet custT="1"/>
      <dgm:spPr/>
      <dgm:t>
        <a:bodyPr/>
        <a:lstStyle/>
        <a:p>
          <a:r>
            <a:rPr lang="en-US" sz="3200" dirty="0"/>
            <a:t>can be visualized prenatally </a:t>
          </a:r>
          <a:r>
            <a:rPr lang="en-US" sz="3200" b="1" dirty="0">
              <a:solidFill>
                <a:srgbClr val="FF0000"/>
              </a:solidFill>
            </a:rPr>
            <a:t>by using 4D ultrasound</a:t>
          </a:r>
        </a:p>
      </dgm:t>
    </dgm:pt>
    <dgm:pt modelId="{82951009-4BDB-47CB-A311-99043B25C2C3}" type="parTrans" cxnId="{43E5B5C4-8DA1-43FB-B17A-F49E4CC7E330}">
      <dgm:prSet/>
      <dgm:spPr/>
      <dgm:t>
        <a:bodyPr/>
        <a:lstStyle/>
        <a:p>
          <a:endParaRPr lang="en-US"/>
        </a:p>
      </dgm:t>
    </dgm:pt>
    <dgm:pt modelId="{A09318FB-5E20-4F69-91C9-148E9CC29FD1}" type="sibTrans" cxnId="{43E5B5C4-8DA1-43FB-B17A-F49E4CC7E330}">
      <dgm:prSet/>
      <dgm:spPr/>
      <dgm:t>
        <a:bodyPr/>
        <a:lstStyle/>
        <a:p>
          <a:endParaRPr lang="en-US"/>
        </a:p>
      </dgm:t>
    </dgm:pt>
    <dgm:pt modelId="{1DAE9058-8D19-4E06-A379-6C693B36DC96}" type="pres">
      <dgm:prSet presAssocID="{090EFDD6-7582-4F04-87E5-36E210BF3BBE}" presName="diagram" presStyleCnt="0">
        <dgm:presLayoutVars>
          <dgm:dir/>
          <dgm:resizeHandles val="exact"/>
        </dgm:presLayoutVars>
      </dgm:prSet>
      <dgm:spPr/>
    </dgm:pt>
    <dgm:pt modelId="{C3DC6763-73E0-4CC7-8949-B13B9457AAE1}" type="pres">
      <dgm:prSet presAssocID="{1C281FE0-9088-42B5-8C0F-B9E1ECF8843B}" presName="node" presStyleLbl="node1" presStyleIdx="0" presStyleCnt="5">
        <dgm:presLayoutVars>
          <dgm:bulletEnabled val="1"/>
        </dgm:presLayoutVars>
      </dgm:prSet>
      <dgm:spPr/>
    </dgm:pt>
    <dgm:pt modelId="{2110D661-6FF9-413A-9FB8-823A16D62D8F}" type="pres">
      <dgm:prSet presAssocID="{53CBDA97-064B-46A3-91E9-8AEBC10102A6}" presName="sibTrans" presStyleCnt="0"/>
      <dgm:spPr/>
    </dgm:pt>
    <dgm:pt modelId="{BF9C7B2E-3D6B-4D4F-8193-BF81866EC218}" type="pres">
      <dgm:prSet presAssocID="{5FA13056-513A-498A-AD8C-6BB33C4DFF23}" presName="node" presStyleLbl="node1" presStyleIdx="1" presStyleCnt="5">
        <dgm:presLayoutVars>
          <dgm:bulletEnabled val="1"/>
        </dgm:presLayoutVars>
      </dgm:prSet>
      <dgm:spPr/>
    </dgm:pt>
    <dgm:pt modelId="{FAB9D059-8239-47C7-9520-EF72EEDA55A7}" type="pres">
      <dgm:prSet presAssocID="{3928372C-FB67-4840-9754-EECE9644ECF5}" presName="sibTrans" presStyleCnt="0"/>
      <dgm:spPr/>
    </dgm:pt>
    <dgm:pt modelId="{D2B8458C-E446-4E34-9C61-45B5BCA97D71}" type="pres">
      <dgm:prSet presAssocID="{2E3E9CD9-D6EA-49C9-ADA9-6C7A6FEA4E2F}" presName="node" presStyleLbl="node1" presStyleIdx="2" presStyleCnt="5">
        <dgm:presLayoutVars>
          <dgm:bulletEnabled val="1"/>
        </dgm:presLayoutVars>
      </dgm:prSet>
      <dgm:spPr/>
    </dgm:pt>
    <dgm:pt modelId="{ABC62B4A-822B-497B-A5E9-0A2FFA80002A}" type="pres">
      <dgm:prSet presAssocID="{D5C0A767-D7A7-46EC-8F47-77DECDA0D74D}" presName="sibTrans" presStyleCnt="0"/>
      <dgm:spPr/>
    </dgm:pt>
    <dgm:pt modelId="{1F10E864-20DF-48A7-8017-C60ED8F6BE16}" type="pres">
      <dgm:prSet presAssocID="{0D61A73D-16D5-4185-A49A-6076EB6F85DC}" presName="node" presStyleLbl="node1" presStyleIdx="3" presStyleCnt="5" custScaleX="107897">
        <dgm:presLayoutVars>
          <dgm:bulletEnabled val="1"/>
        </dgm:presLayoutVars>
      </dgm:prSet>
      <dgm:spPr/>
    </dgm:pt>
    <dgm:pt modelId="{BF2F6A5C-E645-4238-A3A4-4C378B2D6781}" type="pres">
      <dgm:prSet presAssocID="{14E954D7-D1A1-4E80-925F-2BCB6906651F}" presName="sibTrans" presStyleCnt="0"/>
      <dgm:spPr/>
    </dgm:pt>
    <dgm:pt modelId="{8D6460B2-4AD6-4E09-AD18-C62BC5B29947}" type="pres">
      <dgm:prSet presAssocID="{E6DF2F83-7DEE-46C0-8DC5-558EB1DDA7BF}" presName="node" presStyleLbl="node1" presStyleIdx="4" presStyleCnt="5">
        <dgm:presLayoutVars>
          <dgm:bulletEnabled val="1"/>
        </dgm:presLayoutVars>
      </dgm:prSet>
      <dgm:spPr/>
    </dgm:pt>
  </dgm:ptLst>
  <dgm:cxnLst>
    <dgm:cxn modelId="{692B5B05-5DD1-498F-B7CC-E309BC81B146}" srcId="{090EFDD6-7582-4F04-87E5-36E210BF3BBE}" destId="{1C281FE0-9088-42B5-8C0F-B9E1ECF8843B}" srcOrd="0" destOrd="0" parTransId="{F3171287-D12A-4602-A797-51120091596F}" sibTransId="{53CBDA97-064B-46A3-91E9-8AEBC10102A6}"/>
    <dgm:cxn modelId="{04384A0A-8D98-48D0-ABB4-21C02DF7CE4D}" type="presOf" srcId="{090EFDD6-7582-4F04-87E5-36E210BF3BBE}" destId="{1DAE9058-8D19-4E06-A379-6C693B36DC96}" srcOrd="0" destOrd="0" presId="urn:microsoft.com/office/officeart/2005/8/layout/default"/>
    <dgm:cxn modelId="{92DD0E0F-B25A-4778-8E93-7CB4D0580836}" type="presOf" srcId="{5FA13056-513A-498A-AD8C-6BB33C4DFF23}" destId="{BF9C7B2E-3D6B-4D4F-8193-BF81866EC218}" srcOrd="0" destOrd="0" presId="urn:microsoft.com/office/officeart/2005/8/layout/default"/>
    <dgm:cxn modelId="{76952E23-7BAF-41D9-81AB-8A54F8B2F259}" srcId="{090EFDD6-7582-4F04-87E5-36E210BF3BBE}" destId="{2E3E9CD9-D6EA-49C9-ADA9-6C7A6FEA4E2F}" srcOrd="2" destOrd="0" parTransId="{1D485850-EE63-4169-820D-D3564187B537}" sibTransId="{D5C0A767-D7A7-46EC-8F47-77DECDA0D74D}"/>
    <dgm:cxn modelId="{005FCC61-BD40-4AC7-A08F-D8AF8512C204}" type="presOf" srcId="{0D61A73D-16D5-4185-A49A-6076EB6F85DC}" destId="{1F10E864-20DF-48A7-8017-C60ED8F6BE16}" srcOrd="0" destOrd="0" presId="urn:microsoft.com/office/officeart/2005/8/layout/default"/>
    <dgm:cxn modelId="{E3C1F263-49B8-4155-B578-EEFEADAFDCA9}" type="presOf" srcId="{2E3E9CD9-D6EA-49C9-ADA9-6C7A6FEA4E2F}" destId="{D2B8458C-E446-4E34-9C61-45B5BCA97D71}" srcOrd="0" destOrd="0" presId="urn:microsoft.com/office/officeart/2005/8/layout/default"/>
    <dgm:cxn modelId="{612A5F56-7936-4B04-AD9A-F6702F042230}" srcId="{090EFDD6-7582-4F04-87E5-36E210BF3BBE}" destId="{5FA13056-513A-498A-AD8C-6BB33C4DFF23}" srcOrd="1" destOrd="0" parTransId="{2A3C72CF-D3FC-48F9-A016-6346350536B0}" sibTransId="{3928372C-FB67-4840-9754-EECE9644ECF5}"/>
    <dgm:cxn modelId="{EB4C0283-FC64-429D-8B8A-B0C19E6D0309}" type="presOf" srcId="{1C281FE0-9088-42B5-8C0F-B9E1ECF8843B}" destId="{C3DC6763-73E0-4CC7-8949-B13B9457AAE1}" srcOrd="0" destOrd="0" presId="urn:microsoft.com/office/officeart/2005/8/layout/default"/>
    <dgm:cxn modelId="{395F66AA-4F8F-48A7-AF6D-C7E58EC19E84}" srcId="{090EFDD6-7582-4F04-87E5-36E210BF3BBE}" destId="{0D61A73D-16D5-4185-A49A-6076EB6F85DC}" srcOrd="3" destOrd="0" parTransId="{86DDD07B-A35C-4087-90C2-45843C330D90}" sibTransId="{14E954D7-D1A1-4E80-925F-2BCB6906651F}"/>
    <dgm:cxn modelId="{43E5B5C4-8DA1-43FB-B17A-F49E4CC7E330}" srcId="{090EFDD6-7582-4F04-87E5-36E210BF3BBE}" destId="{E6DF2F83-7DEE-46C0-8DC5-558EB1DDA7BF}" srcOrd="4" destOrd="0" parTransId="{82951009-4BDB-47CB-A311-99043B25C2C3}" sibTransId="{A09318FB-5E20-4F69-91C9-148E9CC29FD1}"/>
    <dgm:cxn modelId="{8C0170EC-4AE0-4D9D-B6BC-A9BDE9607A73}" type="presOf" srcId="{E6DF2F83-7DEE-46C0-8DC5-558EB1DDA7BF}" destId="{8D6460B2-4AD6-4E09-AD18-C62BC5B29947}" srcOrd="0" destOrd="0" presId="urn:microsoft.com/office/officeart/2005/8/layout/default"/>
    <dgm:cxn modelId="{2248E4F5-B94C-4827-875D-213C6383A9EB}" type="presParOf" srcId="{1DAE9058-8D19-4E06-A379-6C693B36DC96}" destId="{C3DC6763-73E0-4CC7-8949-B13B9457AAE1}" srcOrd="0" destOrd="0" presId="urn:microsoft.com/office/officeart/2005/8/layout/default"/>
    <dgm:cxn modelId="{37ED598F-18B4-4366-BE15-B50CEC5F4C94}" type="presParOf" srcId="{1DAE9058-8D19-4E06-A379-6C693B36DC96}" destId="{2110D661-6FF9-413A-9FB8-823A16D62D8F}" srcOrd="1" destOrd="0" presId="urn:microsoft.com/office/officeart/2005/8/layout/default"/>
    <dgm:cxn modelId="{F5ADA89F-CA58-453B-ACC2-E94F5A3609AC}" type="presParOf" srcId="{1DAE9058-8D19-4E06-A379-6C693B36DC96}" destId="{BF9C7B2E-3D6B-4D4F-8193-BF81866EC218}" srcOrd="2" destOrd="0" presId="urn:microsoft.com/office/officeart/2005/8/layout/default"/>
    <dgm:cxn modelId="{259A7FAD-D6B7-442A-A0CD-D368C718DAFE}" type="presParOf" srcId="{1DAE9058-8D19-4E06-A379-6C693B36DC96}" destId="{FAB9D059-8239-47C7-9520-EF72EEDA55A7}" srcOrd="3" destOrd="0" presId="urn:microsoft.com/office/officeart/2005/8/layout/default"/>
    <dgm:cxn modelId="{EA92CDB2-AF49-4E11-8FE1-3CB95EE4A908}" type="presParOf" srcId="{1DAE9058-8D19-4E06-A379-6C693B36DC96}" destId="{D2B8458C-E446-4E34-9C61-45B5BCA97D71}" srcOrd="4" destOrd="0" presId="urn:microsoft.com/office/officeart/2005/8/layout/default"/>
    <dgm:cxn modelId="{0B59E173-03CF-41F4-8884-4801B04EF393}" type="presParOf" srcId="{1DAE9058-8D19-4E06-A379-6C693B36DC96}" destId="{ABC62B4A-822B-497B-A5E9-0A2FFA80002A}" srcOrd="5" destOrd="0" presId="urn:microsoft.com/office/officeart/2005/8/layout/default"/>
    <dgm:cxn modelId="{8F1D5AE9-F561-4F6D-9823-A2CB75BB86B5}" type="presParOf" srcId="{1DAE9058-8D19-4E06-A379-6C693B36DC96}" destId="{1F10E864-20DF-48A7-8017-C60ED8F6BE16}" srcOrd="6" destOrd="0" presId="urn:microsoft.com/office/officeart/2005/8/layout/default"/>
    <dgm:cxn modelId="{D457F69B-D724-4E64-BCD7-8DBD6A5D0D1B}" type="presParOf" srcId="{1DAE9058-8D19-4E06-A379-6C693B36DC96}" destId="{BF2F6A5C-E645-4238-A3A4-4C378B2D6781}" srcOrd="7" destOrd="0" presId="urn:microsoft.com/office/officeart/2005/8/layout/default"/>
    <dgm:cxn modelId="{FA3A89B1-2D70-40F8-ABC3-C4DDB4A863E6}" type="presParOf" srcId="{1DAE9058-8D19-4E06-A379-6C693B36DC96}" destId="{8D6460B2-4AD6-4E09-AD18-C62BC5B29947}"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33F6E2-1683-43E9-8360-7FAB5D393DCF}">
      <dsp:nvSpPr>
        <dsp:cNvPr id="0" name=""/>
        <dsp:cNvSpPr/>
      </dsp:nvSpPr>
      <dsp:spPr>
        <a:xfrm>
          <a:off x="0" y="548"/>
          <a:ext cx="6372366"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A5BC88-7881-42FE-B436-1D0F9525354C}">
      <dsp:nvSpPr>
        <dsp:cNvPr id="0" name=""/>
        <dsp:cNvSpPr/>
      </dsp:nvSpPr>
      <dsp:spPr>
        <a:xfrm>
          <a:off x="0" y="548"/>
          <a:ext cx="6372366" cy="8868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0" i="0" kern="1200" dirty="0"/>
            <a:t>the rate of about 250,000 nerve cells per minute</a:t>
          </a:r>
          <a:endParaRPr lang="en-US" sz="2300" kern="1200" dirty="0"/>
        </a:p>
      </dsp:txBody>
      <dsp:txXfrm>
        <a:off x="0" y="548"/>
        <a:ext cx="6372366" cy="886837"/>
      </dsp:txXfrm>
    </dsp:sp>
    <dsp:sp modelId="{0C827246-8D5B-4CA6-876D-C2A75578D63E}">
      <dsp:nvSpPr>
        <dsp:cNvPr id="0" name=""/>
        <dsp:cNvSpPr/>
      </dsp:nvSpPr>
      <dsp:spPr>
        <a:xfrm>
          <a:off x="0" y="887386"/>
          <a:ext cx="6372366" cy="0"/>
        </a:xfrm>
        <a:prstGeom prst="line">
          <a:avLst/>
        </a:prstGeom>
        <a:solidFill>
          <a:schemeClr val="accent2">
            <a:hueOff val="-482695"/>
            <a:satOff val="-1250"/>
            <a:lumOff val="850"/>
            <a:alphaOff val="0"/>
          </a:schemeClr>
        </a:solidFill>
        <a:ln w="12700" cap="flat" cmpd="sng" algn="ctr">
          <a:solidFill>
            <a:schemeClr val="accent2">
              <a:hueOff val="-482695"/>
              <a:satOff val="-1250"/>
              <a:lumOff val="85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A7348E-FAB3-4988-981F-E2D4C5BDB895}">
      <dsp:nvSpPr>
        <dsp:cNvPr id="0" name=""/>
        <dsp:cNvSpPr/>
      </dsp:nvSpPr>
      <dsp:spPr>
        <a:xfrm>
          <a:off x="0" y="887386"/>
          <a:ext cx="6372366" cy="14974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0" i="0" kern="1200" dirty="0"/>
            <a:t>the brain's 100 trillion or so </a:t>
          </a:r>
          <a:r>
            <a:rPr lang="en-US" sz="2300" b="1" i="0" kern="1200" dirty="0">
              <a:solidFill>
                <a:srgbClr val="FF0000"/>
              </a:solidFill>
            </a:rPr>
            <a:t>interconnections</a:t>
          </a:r>
          <a:r>
            <a:rPr lang="en-US" sz="2300" b="0" i="0" kern="1200" dirty="0"/>
            <a:t> provide the physical basis for its speed and sophistication</a:t>
          </a:r>
          <a:endParaRPr lang="en-US" sz="2300" kern="1200" dirty="0"/>
        </a:p>
      </dsp:txBody>
      <dsp:txXfrm>
        <a:off x="0" y="887386"/>
        <a:ext cx="6372366" cy="1497404"/>
      </dsp:txXfrm>
    </dsp:sp>
    <dsp:sp modelId="{E36CFD1D-5FB6-4CDF-873A-127471D4AFF6}">
      <dsp:nvSpPr>
        <dsp:cNvPr id="0" name=""/>
        <dsp:cNvSpPr/>
      </dsp:nvSpPr>
      <dsp:spPr>
        <a:xfrm>
          <a:off x="0" y="2384791"/>
          <a:ext cx="6372366" cy="0"/>
        </a:xfrm>
        <a:prstGeom prst="line">
          <a:avLst/>
        </a:prstGeom>
        <a:solidFill>
          <a:schemeClr val="accent2">
            <a:hueOff val="-965390"/>
            <a:satOff val="-2501"/>
            <a:lumOff val="1699"/>
            <a:alphaOff val="0"/>
          </a:schemeClr>
        </a:solidFill>
        <a:ln w="12700" cap="flat" cmpd="sng" algn="ctr">
          <a:solidFill>
            <a:schemeClr val="accent2">
              <a:hueOff val="-965390"/>
              <a:satOff val="-2501"/>
              <a:lumOff val="169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D7F3BE-AE99-431A-885B-AC3C7064BA41}">
      <dsp:nvSpPr>
        <dsp:cNvPr id="0" name=""/>
        <dsp:cNvSpPr/>
      </dsp:nvSpPr>
      <dsp:spPr>
        <a:xfrm>
          <a:off x="0" y="2384791"/>
          <a:ext cx="6372366" cy="14974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0" i="0" kern="1200" dirty="0"/>
            <a:t>does the genetic material of the fertilized egg </a:t>
          </a:r>
          <a:r>
            <a:rPr lang="en-US" sz="2300" b="1" i="0" kern="1200" dirty="0">
              <a:solidFill>
                <a:srgbClr val="FF0000"/>
              </a:solidFill>
            </a:rPr>
            <a:t>already contain a full set of building specifications</a:t>
          </a:r>
          <a:r>
            <a:rPr lang="en-US" sz="2300" b="0" i="0" kern="1200" dirty="0"/>
            <a:t> for the human brain? </a:t>
          </a:r>
          <a:endParaRPr lang="en-US" sz="2300" kern="1200" dirty="0"/>
        </a:p>
      </dsp:txBody>
      <dsp:txXfrm>
        <a:off x="0" y="2384791"/>
        <a:ext cx="6372366" cy="1497404"/>
      </dsp:txXfrm>
    </dsp:sp>
    <dsp:sp modelId="{4F668C06-DF15-46AC-B82B-F536DC699867}">
      <dsp:nvSpPr>
        <dsp:cNvPr id="0" name=""/>
        <dsp:cNvSpPr/>
      </dsp:nvSpPr>
      <dsp:spPr>
        <a:xfrm>
          <a:off x="0" y="3882195"/>
          <a:ext cx="6372366" cy="0"/>
        </a:xfrm>
        <a:prstGeom prst="line">
          <a:avLst/>
        </a:prstGeom>
        <a:solidFill>
          <a:schemeClr val="accent2">
            <a:hueOff val="-1448085"/>
            <a:satOff val="-3751"/>
            <a:lumOff val="2549"/>
            <a:alphaOff val="0"/>
          </a:schemeClr>
        </a:solidFill>
        <a:ln w="12700" cap="flat" cmpd="sng" algn="ctr">
          <a:solidFill>
            <a:schemeClr val="accent2">
              <a:hueOff val="-1448085"/>
              <a:satOff val="-3751"/>
              <a:lumOff val="25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3341D2-21E2-4F20-B6A8-6B0B92F51DF1}">
      <dsp:nvSpPr>
        <dsp:cNvPr id="0" name=""/>
        <dsp:cNvSpPr/>
      </dsp:nvSpPr>
      <dsp:spPr>
        <a:xfrm>
          <a:off x="0" y="3882195"/>
          <a:ext cx="6372366" cy="14974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1" i="0" kern="1200" dirty="0">
              <a:solidFill>
                <a:srgbClr val="FF0000"/>
              </a:solidFill>
            </a:rPr>
            <a:t>the set of instructions is so closed and specific</a:t>
          </a:r>
        </a:p>
        <a:p>
          <a:pPr marL="0" lvl="0" indent="0" algn="l" defTabSz="1022350">
            <a:lnSpc>
              <a:spcPct val="90000"/>
            </a:lnSpc>
            <a:spcBef>
              <a:spcPct val="0"/>
            </a:spcBef>
            <a:spcAft>
              <a:spcPct val="35000"/>
            </a:spcAft>
            <a:buNone/>
          </a:pPr>
          <a:r>
            <a:rPr lang="en-US" sz="2300" b="1" i="0" kern="1200" dirty="0">
              <a:solidFill>
                <a:srgbClr val="FF0000"/>
              </a:solidFill>
              <a:latin typeface="Calibri" panose="020F0502020204030204" pitchFamily="34" charset="0"/>
              <a:cs typeface="Calibri" panose="020F0502020204030204" pitchFamily="34" charset="0"/>
            </a:rPr>
            <a:t>? </a:t>
          </a:r>
          <a:r>
            <a:rPr lang="en-US" sz="2300" b="0" i="0" kern="1200" dirty="0"/>
            <a:t>chance or random mutations </a:t>
          </a:r>
        </a:p>
        <a:p>
          <a:pPr marL="0" lvl="0" indent="0" algn="l" defTabSz="1022350">
            <a:lnSpc>
              <a:spcPct val="90000"/>
            </a:lnSpc>
            <a:spcBef>
              <a:spcPct val="0"/>
            </a:spcBef>
            <a:spcAft>
              <a:spcPct val="35000"/>
            </a:spcAft>
            <a:buNone/>
          </a:pPr>
          <a:r>
            <a:rPr lang="en-US" sz="2300" b="1" i="0" kern="1200" dirty="0">
              <a:solidFill>
                <a:srgbClr val="FF0000"/>
              </a:solidFill>
              <a:latin typeface="Calibri" panose="020F0502020204030204" pitchFamily="34" charset="0"/>
              <a:cs typeface="Calibri" panose="020F0502020204030204" pitchFamily="34" charset="0"/>
            </a:rPr>
            <a:t>? </a:t>
          </a:r>
          <a:r>
            <a:rPr lang="en-US" sz="2300" b="0" i="0" kern="1200" dirty="0"/>
            <a:t>the influence of the environment have played a role</a:t>
          </a:r>
          <a:endParaRPr lang="en-US" sz="2300" kern="1200" dirty="0"/>
        </a:p>
      </dsp:txBody>
      <dsp:txXfrm>
        <a:off x="0" y="3882195"/>
        <a:ext cx="6372366" cy="149740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12DA03-CA98-4B16-896C-9ACA7C2B633D}">
      <dsp:nvSpPr>
        <dsp:cNvPr id="0" name=""/>
        <dsp:cNvSpPr/>
      </dsp:nvSpPr>
      <dsp:spPr>
        <a:xfrm>
          <a:off x="0" y="771"/>
          <a:ext cx="6735618"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F2E6D8-8497-415E-A52C-9922E2B03963}">
      <dsp:nvSpPr>
        <dsp:cNvPr id="0" name=""/>
        <dsp:cNvSpPr/>
      </dsp:nvSpPr>
      <dsp:spPr>
        <a:xfrm>
          <a:off x="0" y="771"/>
          <a:ext cx="6735618" cy="1263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rgbClr val="FF0000"/>
              </a:solidFill>
            </a:rPr>
            <a:t>isolated head anteflexion, overlapping cranial sutures, head circumference</a:t>
          </a:r>
        </a:p>
      </dsp:txBody>
      <dsp:txXfrm>
        <a:off x="0" y="771"/>
        <a:ext cx="6735618" cy="1263225"/>
      </dsp:txXfrm>
    </dsp:sp>
    <dsp:sp modelId="{2166796B-9A78-4A70-94C6-D577FA41548B}">
      <dsp:nvSpPr>
        <dsp:cNvPr id="0" name=""/>
        <dsp:cNvSpPr/>
      </dsp:nvSpPr>
      <dsp:spPr>
        <a:xfrm>
          <a:off x="0" y="1263997"/>
          <a:ext cx="6735618" cy="0"/>
        </a:xfrm>
        <a:prstGeom prst="line">
          <a:avLst/>
        </a:prstGeom>
        <a:solidFill>
          <a:schemeClr val="accent2">
            <a:hueOff val="-362021"/>
            <a:satOff val="-938"/>
            <a:lumOff val="637"/>
            <a:alphaOff val="0"/>
          </a:schemeClr>
        </a:solidFill>
        <a:ln w="12700" cap="flat" cmpd="sng" algn="ctr">
          <a:solidFill>
            <a:schemeClr val="accent2">
              <a:hueOff val="-362021"/>
              <a:satOff val="-938"/>
              <a:lumOff val="63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00BC18-D762-4873-BA4E-D556C7871FF4}">
      <dsp:nvSpPr>
        <dsp:cNvPr id="0" name=""/>
        <dsp:cNvSpPr/>
      </dsp:nvSpPr>
      <dsp:spPr>
        <a:xfrm>
          <a:off x="0" y="1263997"/>
          <a:ext cx="6735618" cy="1263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solidFill>
                <a:srgbClr val="00B050"/>
              </a:solidFill>
            </a:rPr>
            <a:t>isolated eye blinking, facial alterations, mouth opening (yawning or mouthing)</a:t>
          </a:r>
        </a:p>
      </dsp:txBody>
      <dsp:txXfrm>
        <a:off x="0" y="1263997"/>
        <a:ext cx="6735618" cy="1263225"/>
      </dsp:txXfrm>
    </dsp:sp>
    <dsp:sp modelId="{450D80BA-F324-4095-9C1C-272D7C12B6B4}">
      <dsp:nvSpPr>
        <dsp:cNvPr id="0" name=""/>
        <dsp:cNvSpPr/>
      </dsp:nvSpPr>
      <dsp:spPr>
        <a:xfrm>
          <a:off x="0" y="2527223"/>
          <a:ext cx="6735618" cy="0"/>
        </a:xfrm>
        <a:prstGeom prst="line">
          <a:avLst/>
        </a:prstGeom>
        <a:solidFill>
          <a:schemeClr val="accent2">
            <a:hueOff val="-724043"/>
            <a:satOff val="-1875"/>
            <a:lumOff val="1274"/>
            <a:alphaOff val="0"/>
          </a:schemeClr>
        </a:solidFill>
        <a:ln w="12700" cap="flat" cmpd="sng" algn="ctr">
          <a:solidFill>
            <a:schemeClr val="accent2">
              <a:hueOff val="-724043"/>
              <a:satOff val="-1875"/>
              <a:lumOff val="127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440AEE-78DE-4DD9-9FFF-D319C3133118}">
      <dsp:nvSpPr>
        <dsp:cNvPr id="0" name=""/>
        <dsp:cNvSpPr/>
      </dsp:nvSpPr>
      <dsp:spPr>
        <a:xfrm>
          <a:off x="0" y="2527223"/>
          <a:ext cx="6735618" cy="1263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rgbClr val="0070C0"/>
              </a:solidFill>
            </a:rPr>
            <a:t>isolated hand and leg movements and thumb position</a:t>
          </a:r>
        </a:p>
      </dsp:txBody>
      <dsp:txXfrm>
        <a:off x="0" y="2527223"/>
        <a:ext cx="6735618" cy="1263225"/>
      </dsp:txXfrm>
    </dsp:sp>
    <dsp:sp modelId="{56B0AC3D-3F9E-4912-AF29-1EA020100AFE}">
      <dsp:nvSpPr>
        <dsp:cNvPr id="0" name=""/>
        <dsp:cNvSpPr/>
      </dsp:nvSpPr>
      <dsp:spPr>
        <a:xfrm>
          <a:off x="0" y="3790448"/>
          <a:ext cx="6735618" cy="0"/>
        </a:xfrm>
        <a:prstGeom prst="line">
          <a:avLst/>
        </a:prstGeom>
        <a:solidFill>
          <a:schemeClr val="accent2">
            <a:hueOff val="-1086064"/>
            <a:satOff val="-2813"/>
            <a:lumOff val="1912"/>
            <a:alphaOff val="0"/>
          </a:schemeClr>
        </a:solidFill>
        <a:ln w="12700" cap="flat" cmpd="sng" algn="ctr">
          <a:solidFill>
            <a:schemeClr val="accent2">
              <a:hueOff val="-1086064"/>
              <a:satOff val="-2813"/>
              <a:lumOff val="19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E2F6D2-CFCA-409D-ACE7-F02A78723E38}">
      <dsp:nvSpPr>
        <dsp:cNvPr id="0" name=""/>
        <dsp:cNvSpPr/>
      </dsp:nvSpPr>
      <dsp:spPr>
        <a:xfrm>
          <a:off x="0" y="3790448"/>
          <a:ext cx="6735618" cy="1263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Gestalt perception of</a:t>
          </a:r>
        </a:p>
      </dsp:txBody>
      <dsp:txXfrm>
        <a:off x="0" y="3790448"/>
        <a:ext cx="6735618" cy="1263225"/>
      </dsp:txXfrm>
    </dsp:sp>
    <dsp:sp modelId="{5571F189-05FE-4283-8B73-075D2152D032}">
      <dsp:nvSpPr>
        <dsp:cNvPr id="0" name=""/>
        <dsp:cNvSpPr/>
      </dsp:nvSpPr>
      <dsp:spPr>
        <a:xfrm>
          <a:off x="0" y="5053674"/>
          <a:ext cx="6735618" cy="0"/>
        </a:xfrm>
        <a:prstGeom prst="line">
          <a:avLst/>
        </a:prstGeom>
        <a:solidFill>
          <a:schemeClr val="accent2">
            <a:hueOff val="-1448085"/>
            <a:satOff val="-3751"/>
            <a:lumOff val="2549"/>
            <a:alphaOff val="0"/>
          </a:schemeClr>
        </a:solidFill>
        <a:ln w="12700" cap="flat" cmpd="sng" algn="ctr">
          <a:solidFill>
            <a:schemeClr val="accent2">
              <a:hueOff val="-1448085"/>
              <a:satOff val="-3751"/>
              <a:lumOff val="25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274A12-B59D-4BE3-81ED-3096FFA923A9}">
      <dsp:nvSpPr>
        <dsp:cNvPr id="0" name=""/>
        <dsp:cNvSpPr/>
      </dsp:nvSpPr>
      <dsp:spPr>
        <a:xfrm>
          <a:off x="0" y="5053674"/>
          <a:ext cx="6735618" cy="1263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rgbClr val="7030A0"/>
              </a:solidFill>
            </a:rPr>
            <a:t>GMs (overall perception of the body and limb movements with their qualitative assessment)</a:t>
          </a:r>
        </a:p>
      </dsp:txBody>
      <dsp:txXfrm>
        <a:off x="0" y="5053674"/>
        <a:ext cx="6735618" cy="126322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DBB680-580B-424B-BF36-CB6FFCEA6F19}">
      <dsp:nvSpPr>
        <dsp:cNvPr id="0" name=""/>
        <dsp:cNvSpPr/>
      </dsp:nvSpPr>
      <dsp:spPr>
        <a:xfrm>
          <a:off x="375080" y="1518"/>
          <a:ext cx="2569852" cy="15419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KANET is a combination</a:t>
          </a:r>
        </a:p>
      </dsp:txBody>
      <dsp:txXfrm>
        <a:off x="420241" y="46679"/>
        <a:ext cx="2479530" cy="1451589"/>
      </dsp:txXfrm>
    </dsp:sp>
    <dsp:sp modelId="{D576C70C-62E9-4242-9C15-EDBD8CB5D0F0}">
      <dsp:nvSpPr>
        <dsp:cNvPr id="0" name=""/>
        <dsp:cNvSpPr/>
      </dsp:nvSpPr>
      <dsp:spPr>
        <a:xfrm>
          <a:off x="3171079" y="453812"/>
          <a:ext cx="544808" cy="6373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171079" y="581277"/>
        <a:ext cx="381366" cy="382393"/>
      </dsp:txXfrm>
    </dsp:sp>
    <dsp:sp modelId="{706130DD-B87D-46CF-8076-3B80A8C6732C}">
      <dsp:nvSpPr>
        <dsp:cNvPr id="0" name=""/>
        <dsp:cNvSpPr/>
      </dsp:nvSpPr>
      <dsp:spPr>
        <a:xfrm>
          <a:off x="3972873" y="1518"/>
          <a:ext cx="2569852" cy="15419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of assessments of fetal behavior, GMs and three out of four</a:t>
          </a:r>
        </a:p>
      </dsp:txBody>
      <dsp:txXfrm>
        <a:off x="4018034" y="46679"/>
        <a:ext cx="2479530" cy="1451589"/>
      </dsp:txXfrm>
    </dsp:sp>
    <dsp:sp modelId="{A24C52C7-FB04-4660-A580-D2D9E72EBC52}">
      <dsp:nvSpPr>
        <dsp:cNvPr id="0" name=""/>
        <dsp:cNvSpPr/>
      </dsp:nvSpPr>
      <dsp:spPr>
        <a:xfrm>
          <a:off x="6768873" y="453812"/>
          <a:ext cx="544808" cy="6373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6768873" y="581277"/>
        <a:ext cx="381366" cy="382393"/>
      </dsp:txXfrm>
    </dsp:sp>
    <dsp:sp modelId="{AB3DDECE-7FDD-475F-B823-408B32906D19}">
      <dsp:nvSpPr>
        <dsp:cNvPr id="0" name=""/>
        <dsp:cNvSpPr/>
      </dsp:nvSpPr>
      <dsp:spPr>
        <a:xfrm>
          <a:off x="7570667" y="1518"/>
          <a:ext cx="2569852" cy="15419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signs which have been postnatally considered as symptoms</a:t>
          </a:r>
        </a:p>
      </dsp:txBody>
      <dsp:txXfrm>
        <a:off x="7615828" y="46679"/>
        <a:ext cx="2479530" cy="1451589"/>
      </dsp:txXfrm>
    </dsp:sp>
    <dsp:sp modelId="{4DF9EC3A-1820-4F17-BA03-E027B237DE34}">
      <dsp:nvSpPr>
        <dsp:cNvPr id="0" name=""/>
        <dsp:cNvSpPr/>
      </dsp:nvSpPr>
      <dsp:spPr>
        <a:xfrm rot="5400000">
          <a:off x="8583189" y="1723319"/>
          <a:ext cx="544808" cy="6373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5400000">
        <a:off x="8664397" y="1769576"/>
        <a:ext cx="382393" cy="381366"/>
      </dsp:txXfrm>
    </dsp:sp>
    <dsp:sp modelId="{235282AE-9817-4798-8F14-FBCD7D023B42}">
      <dsp:nvSpPr>
        <dsp:cNvPr id="0" name=""/>
        <dsp:cNvSpPr/>
      </dsp:nvSpPr>
      <dsp:spPr>
        <a:xfrm>
          <a:off x="7570667" y="2571370"/>
          <a:ext cx="2569852" cy="15419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of possible neurodevelopmental impairment (neurological</a:t>
          </a:r>
        </a:p>
      </dsp:txBody>
      <dsp:txXfrm>
        <a:off x="7615828" y="2616531"/>
        <a:ext cx="2479530" cy="1451589"/>
      </dsp:txXfrm>
    </dsp:sp>
    <dsp:sp modelId="{586BA253-7368-4087-BBCB-BB1B738D999D}">
      <dsp:nvSpPr>
        <dsp:cNvPr id="0" name=""/>
        <dsp:cNvSpPr/>
      </dsp:nvSpPr>
      <dsp:spPr>
        <a:xfrm rot="10800000">
          <a:off x="6799711" y="3023665"/>
          <a:ext cx="544808" cy="63732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10800000">
        <a:off x="6963153" y="3151130"/>
        <a:ext cx="381366" cy="382393"/>
      </dsp:txXfrm>
    </dsp:sp>
    <dsp:sp modelId="{29C2E794-488E-414A-A5FF-23616449A38C}">
      <dsp:nvSpPr>
        <dsp:cNvPr id="0" name=""/>
        <dsp:cNvSpPr/>
      </dsp:nvSpPr>
      <dsp:spPr>
        <a:xfrm>
          <a:off x="2072339" y="2571370"/>
          <a:ext cx="4470386" cy="15419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rgbClr val="FF0000"/>
              </a:solidFill>
            </a:rPr>
            <a:t>thumb, overlapping sutures and small head circumference</a:t>
          </a:r>
        </a:p>
      </dsp:txBody>
      <dsp:txXfrm>
        <a:off x="2117500" y="2616531"/>
        <a:ext cx="4380064" cy="145158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243A10-6777-40B0-9EE5-00A212023000}">
      <dsp:nvSpPr>
        <dsp:cNvPr id="0" name=""/>
        <dsp:cNvSpPr/>
      </dsp:nvSpPr>
      <dsp:spPr>
        <a:xfrm>
          <a:off x="0" y="794"/>
          <a:ext cx="10515600" cy="92263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dirty="0"/>
            <a:t>KANET test was standardized in Osaka, Japan on the 24th of October 2010</a:t>
          </a:r>
        </a:p>
      </dsp:txBody>
      <dsp:txXfrm>
        <a:off x="45039" y="45833"/>
        <a:ext cx="10425522" cy="832559"/>
      </dsp:txXfrm>
    </dsp:sp>
    <dsp:sp modelId="{9FD39554-8F67-4146-9871-0B44CDD7116A}">
      <dsp:nvSpPr>
        <dsp:cNvPr id="0" name=""/>
        <dsp:cNvSpPr/>
      </dsp:nvSpPr>
      <dsp:spPr>
        <a:xfrm>
          <a:off x="0" y="937423"/>
          <a:ext cx="10515600" cy="92263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dirty="0"/>
            <a:t>in order for the test to become reproducible and easily applied by fetal medicine reproducible and easily applied by fetal medicine</a:t>
          </a:r>
        </a:p>
      </dsp:txBody>
      <dsp:txXfrm>
        <a:off x="45039" y="982462"/>
        <a:ext cx="10425522" cy="832559"/>
      </dsp:txXfrm>
    </dsp:sp>
    <dsp:sp modelId="{702F95CB-CD77-4E8B-8CC6-4016FED6FB99}">
      <dsp:nvSpPr>
        <dsp:cNvPr id="0" name=""/>
        <dsp:cNvSpPr/>
      </dsp:nvSpPr>
      <dsp:spPr>
        <a:xfrm>
          <a:off x="0" y="1874052"/>
          <a:ext cx="10515600" cy="92263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dirty="0"/>
            <a:t>reproducible and easily applied by fetal medicine</a:t>
          </a:r>
        </a:p>
      </dsp:txBody>
      <dsp:txXfrm>
        <a:off x="45039" y="1919091"/>
        <a:ext cx="10425522" cy="832559"/>
      </dsp:txXfrm>
    </dsp:sp>
    <dsp:sp modelId="{6E391DE8-3FE0-4FA3-B29F-A14C40D7A52E}">
      <dsp:nvSpPr>
        <dsp:cNvPr id="0" name=""/>
        <dsp:cNvSpPr/>
      </dsp:nvSpPr>
      <dsp:spPr>
        <a:xfrm>
          <a:off x="0" y="2810682"/>
          <a:ext cx="10515600" cy="92263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dirty="0"/>
            <a:t>According to the Osaka Consensus Statement</a:t>
          </a:r>
        </a:p>
      </dsp:txBody>
      <dsp:txXfrm>
        <a:off x="45039" y="2855721"/>
        <a:ext cx="10425522" cy="832559"/>
      </dsp:txXfrm>
    </dsp:sp>
    <dsp:sp modelId="{351E50C9-0B6A-4F71-8A44-A150E1A836EC}">
      <dsp:nvSpPr>
        <dsp:cNvPr id="0" name=""/>
        <dsp:cNvSpPr/>
      </dsp:nvSpPr>
      <dsp:spPr>
        <a:xfrm>
          <a:off x="0" y="3747311"/>
          <a:ext cx="10515600" cy="92263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chemeClr val="tx1"/>
              </a:solidFill>
            </a:rPr>
            <a:t>the KANET should be performed in the 3rd trimester of pregnancy, between 28 and 38 weeks</a:t>
          </a:r>
        </a:p>
      </dsp:txBody>
      <dsp:txXfrm>
        <a:off x="45039" y="3792350"/>
        <a:ext cx="10425522" cy="83255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9585A9-477E-4CED-8A70-3855C7773F35}">
      <dsp:nvSpPr>
        <dsp:cNvPr id="0" name=""/>
        <dsp:cNvSpPr/>
      </dsp:nvSpPr>
      <dsp:spPr>
        <a:xfrm>
          <a:off x="0" y="0"/>
          <a:ext cx="6372366"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B18542-8A4C-4783-A573-2FAA14F52B6A}">
      <dsp:nvSpPr>
        <dsp:cNvPr id="0" name=""/>
        <dsp:cNvSpPr/>
      </dsp:nvSpPr>
      <dsp:spPr>
        <a:xfrm>
          <a:off x="0" y="0"/>
          <a:ext cx="6372366" cy="1345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The duration of the examination should be between </a:t>
          </a:r>
          <a:r>
            <a:rPr lang="en-US" sz="2700" b="1" kern="1200" dirty="0"/>
            <a:t>15 and 20 minutes</a:t>
          </a:r>
        </a:p>
      </dsp:txBody>
      <dsp:txXfrm>
        <a:off x="0" y="0"/>
        <a:ext cx="6372366" cy="1345037"/>
      </dsp:txXfrm>
    </dsp:sp>
    <dsp:sp modelId="{683346A0-1226-4B89-95C3-09C1BB245E0E}">
      <dsp:nvSpPr>
        <dsp:cNvPr id="0" name=""/>
        <dsp:cNvSpPr/>
      </dsp:nvSpPr>
      <dsp:spPr>
        <a:xfrm>
          <a:off x="0" y="1345037"/>
          <a:ext cx="6372366" cy="0"/>
        </a:xfrm>
        <a:prstGeom prst="line">
          <a:avLst/>
        </a:prstGeom>
        <a:solidFill>
          <a:schemeClr val="accent2">
            <a:hueOff val="-482695"/>
            <a:satOff val="-1250"/>
            <a:lumOff val="850"/>
            <a:alphaOff val="0"/>
          </a:schemeClr>
        </a:solidFill>
        <a:ln w="12700" cap="flat" cmpd="sng" algn="ctr">
          <a:solidFill>
            <a:schemeClr val="accent2">
              <a:hueOff val="-482695"/>
              <a:satOff val="-1250"/>
              <a:lumOff val="85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5546C0-A04C-409B-B47A-82519DC55CD7}">
      <dsp:nvSpPr>
        <dsp:cNvPr id="0" name=""/>
        <dsp:cNvSpPr/>
      </dsp:nvSpPr>
      <dsp:spPr>
        <a:xfrm>
          <a:off x="0" y="1345037"/>
          <a:ext cx="6372366" cy="1345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fetuses should be examined while they are awake </a:t>
          </a:r>
        </a:p>
      </dsp:txBody>
      <dsp:txXfrm>
        <a:off x="0" y="1345037"/>
        <a:ext cx="6372366" cy="1345037"/>
      </dsp:txXfrm>
    </dsp:sp>
    <dsp:sp modelId="{25B35B97-8B43-4652-BAAF-5AE7BA594FFC}">
      <dsp:nvSpPr>
        <dsp:cNvPr id="0" name=""/>
        <dsp:cNvSpPr/>
      </dsp:nvSpPr>
      <dsp:spPr>
        <a:xfrm>
          <a:off x="0" y="2690074"/>
          <a:ext cx="6372366" cy="0"/>
        </a:xfrm>
        <a:prstGeom prst="line">
          <a:avLst/>
        </a:prstGeom>
        <a:solidFill>
          <a:schemeClr val="accent2">
            <a:hueOff val="-965390"/>
            <a:satOff val="-2501"/>
            <a:lumOff val="1699"/>
            <a:alphaOff val="0"/>
          </a:schemeClr>
        </a:solidFill>
        <a:ln w="12700" cap="flat" cmpd="sng" algn="ctr">
          <a:solidFill>
            <a:schemeClr val="accent2">
              <a:hueOff val="-965390"/>
              <a:satOff val="-2501"/>
              <a:lumOff val="169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89D4B6-AD80-42AD-BE6F-419FB16B56A1}">
      <dsp:nvSpPr>
        <dsp:cNvPr id="0" name=""/>
        <dsp:cNvSpPr/>
      </dsp:nvSpPr>
      <dsp:spPr>
        <a:xfrm>
          <a:off x="0" y="2690074"/>
          <a:ext cx="6372366" cy="1345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fetus is in the sleeping period; the assessment should be postponed for </a:t>
          </a:r>
          <a:r>
            <a:rPr lang="en-US" sz="2700" b="1" kern="1200" dirty="0"/>
            <a:t>30 minutes </a:t>
          </a:r>
          <a:r>
            <a:rPr lang="en-US" sz="2700" kern="1200" dirty="0"/>
            <a:t>or for the following day</a:t>
          </a:r>
        </a:p>
      </dsp:txBody>
      <dsp:txXfrm>
        <a:off x="0" y="2690074"/>
        <a:ext cx="6372366" cy="1345037"/>
      </dsp:txXfrm>
    </dsp:sp>
    <dsp:sp modelId="{3E65A5A2-C663-4CFF-9F62-7CF45A7F8F50}">
      <dsp:nvSpPr>
        <dsp:cNvPr id="0" name=""/>
        <dsp:cNvSpPr/>
      </dsp:nvSpPr>
      <dsp:spPr>
        <a:xfrm>
          <a:off x="0" y="4035111"/>
          <a:ext cx="6372366" cy="0"/>
        </a:xfrm>
        <a:prstGeom prst="line">
          <a:avLst/>
        </a:prstGeom>
        <a:solidFill>
          <a:schemeClr val="accent2">
            <a:hueOff val="-1448085"/>
            <a:satOff val="-3751"/>
            <a:lumOff val="2549"/>
            <a:alphaOff val="0"/>
          </a:schemeClr>
        </a:solidFill>
        <a:ln w="12700" cap="flat" cmpd="sng" algn="ctr">
          <a:solidFill>
            <a:schemeClr val="accent2">
              <a:hueOff val="-1448085"/>
              <a:satOff val="-3751"/>
              <a:lumOff val="25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F3CCF7-D4B5-4E88-BCBF-B54F6E11ED8F}">
      <dsp:nvSpPr>
        <dsp:cNvPr id="0" name=""/>
        <dsp:cNvSpPr/>
      </dsp:nvSpPr>
      <dsp:spPr>
        <a:xfrm>
          <a:off x="0" y="4035111"/>
          <a:ext cx="6372366" cy="1345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At a minimum period of 14 to 16 hours</a:t>
          </a:r>
        </a:p>
      </dsp:txBody>
      <dsp:txXfrm>
        <a:off x="0" y="4035111"/>
        <a:ext cx="6372366" cy="134503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EE65E3-7A32-47EF-B8CB-33670EDB3E9A}">
      <dsp:nvSpPr>
        <dsp:cNvPr id="0" name=""/>
        <dsp:cNvSpPr/>
      </dsp:nvSpPr>
      <dsp:spPr>
        <a:xfrm>
          <a:off x="0" y="776"/>
          <a:ext cx="6372366"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1E1997-2349-4A40-9755-6AE841850BDE}">
      <dsp:nvSpPr>
        <dsp:cNvPr id="0" name=""/>
        <dsp:cNvSpPr/>
      </dsp:nvSpPr>
      <dsp:spPr>
        <a:xfrm>
          <a:off x="0" y="776"/>
          <a:ext cx="6372366" cy="1272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In cases of grossly abnormal or of borderline score, the test should be repeated every 2 weeks until delivery</a:t>
          </a:r>
        </a:p>
      </dsp:txBody>
      <dsp:txXfrm>
        <a:off x="0" y="776"/>
        <a:ext cx="6372366" cy="1272459"/>
      </dsp:txXfrm>
    </dsp:sp>
    <dsp:sp modelId="{0DB045C6-74EC-4C96-ABC4-4A3E72B6A566}">
      <dsp:nvSpPr>
        <dsp:cNvPr id="0" name=""/>
        <dsp:cNvSpPr/>
      </dsp:nvSpPr>
      <dsp:spPr>
        <a:xfrm>
          <a:off x="0" y="1273236"/>
          <a:ext cx="6372366" cy="0"/>
        </a:xfrm>
        <a:prstGeom prst="line">
          <a:avLst/>
        </a:prstGeom>
        <a:solidFill>
          <a:schemeClr val="accent2">
            <a:hueOff val="-362021"/>
            <a:satOff val="-938"/>
            <a:lumOff val="637"/>
            <a:alphaOff val="0"/>
          </a:schemeClr>
        </a:solidFill>
        <a:ln w="12700" cap="flat" cmpd="sng" algn="ctr">
          <a:solidFill>
            <a:schemeClr val="accent2">
              <a:hueOff val="-362021"/>
              <a:satOff val="-938"/>
              <a:lumOff val="63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1D22C2-C1B5-4578-A8E8-3361931786DA}">
      <dsp:nvSpPr>
        <dsp:cNvPr id="0" name=""/>
        <dsp:cNvSpPr/>
      </dsp:nvSpPr>
      <dsp:spPr>
        <a:xfrm>
          <a:off x="0" y="1273236"/>
          <a:ext cx="6372366" cy="1272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Special attention should be paid to the facial movements and to eye blinking</a:t>
          </a:r>
        </a:p>
      </dsp:txBody>
      <dsp:txXfrm>
        <a:off x="0" y="1273236"/>
        <a:ext cx="6372366" cy="1272459"/>
      </dsp:txXfrm>
    </dsp:sp>
    <dsp:sp modelId="{1356FCB8-E988-401E-B25E-E53F2DC4A9B5}">
      <dsp:nvSpPr>
        <dsp:cNvPr id="0" name=""/>
        <dsp:cNvSpPr/>
      </dsp:nvSpPr>
      <dsp:spPr>
        <a:xfrm>
          <a:off x="0" y="2545696"/>
          <a:ext cx="6372366" cy="0"/>
        </a:xfrm>
        <a:prstGeom prst="line">
          <a:avLst/>
        </a:prstGeom>
        <a:solidFill>
          <a:schemeClr val="accent2">
            <a:hueOff val="-724043"/>
            <a:satOff val="-1875"/>
            <a:lumOff val="1274"/>
            <a:alphaOff val="0"/>
          </a:schemeClr>
        </a:solidFill>
        <a:ln w="12700" cap="flat" cmpd="sng" algn="ctr">
          <a:solidFill>
            <a:schemeClr val="accent2">
              <a:hueOff val="-724043"/>
              <a:satOff val="-1875"/>
              <a:lumOff val="127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FF8EB7-29BD-473D-A4BC-0FD50BF54546}">
      <dsp:nvSpPr>
        <dsp:cNvPr id="0" name=""/>
        <dsp:cNvSpPr/>
      </dsp:nvSpPr>
      <dsp:spPr>
        <a:xfrm>
          <a:off x="0" y="2545696"/>
          <a:ext cx="6372366" cy="1272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which are prenatally very informative and important </a:t>
          </a:r>
        </a:p>
      </dsp:txBody>
      <dsp:txXfrm>
        <a:off x="0" y="2545696"/>
        <a:ext cx="6372366" cy="1272459"/>
      </dsp:txXfrm>
    </dsp:sp>
    <dsp:sp modelId="{74CF0004-DEB8-4D16-8802-6E2D49BF3BB7}">
      <dsp:nvSpPr>
        <dsp:cNvPr id="0" name=""/>
        <dsp:cNvSpPr/>
      </dsp:nvSpPr>
      <dsp:spPr>
        <a:xfrm>
          <a:off x="0" y="3818156"/>
          <a:ext cx="6372366" cy="0"/>
        </a:xfrm>
        <a:prstGeom prst="line">
          <a:avLst/>
        </a:prstGeom>
        <a:solidFill>
          <a:schemeClr val="accent2">
            <a:hueOff val="-1086064"/>
            <a:satOff val="-2813"/>
            <a:lumOff val="1912"/>
            <a:alphaOff val="0"/>
          </a:schemeClr>
        </a:solidFill>
        <a:ln w="12700" cap="flat" cmpd="sng" algn="ctr">
          <a:solidFill>
            <a:schemeClr val="accent2">
              <a:hueOff val="-1086064"/>
              <a:satOff val="-2813"/>
              <a:lumOff val="19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350184-4766-4FF1-845D-ACE606F5B630}">
      <dsp:nvSpPr>
        <dsp:cNvPr id="0" name=""/>
        <dsp:cNvSpPr/>
      </dsp:nvSpPr>
      <dsp:spPr>
        <a:xfrm>
          <a:off x="0" y="3818156"/>
          <a:ext cx="6372366" cy="1272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rgbClr val="C00000"/>
              </a:solidFill>
            </a:rPr>
            <a:t>‘the face is the mirror of the brain’</a:t>
          </a:r>
        </a:p>
      </dsp:txBody>
      <dsp:txXfrm>
        <a:off x="0" y="3818156"/>
        <a:ext cx="6372366" cy="1272459"/>
      </dsp:txXfrm>
    </dsp:sp>
    <dsp:sp modelId="{A397CCE4-A7E6-43D1-8A36-948BF8F7DD75}">
      <dsp:nvSpPr>
        <dsp:cNvPr id="0" name=""/>
        <dsp:cNvSpPr/>
      </dsp:nvSpPr>
      <dsp:spPr>
        <a:xfrm>
          <a:off x="0" y="5090616"/>
          <a:ext cx="6372366" cy="0"/>
        </a:xfrm>
        <a:prstGeom prst="line">
          <a:avLst/>
        </a:prstGeom>
        <a:solidFill>
          <a:schemeClr val="accent2">
            <a:hueOff val="-1448085"/>
            <a:satOff val="-3751"/>
            <a:lumOff val="2549"/>
            <a:alphaOff val="0"/>
          </a:schemeClr>
        </a:solidFill>
        <a:ln w="12700" cap="flat" cmpd="sng" algn="ctr">
          <a:solidFill>
            <a:schemeClr val="accent2">
              <a:hueOff val="-1448085"/>
              <a:satOff val="-3751"/>
              <a:lumOff val="25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05BDD8-6E70-4564-ADCB-93D6F93D1D22}">
      <dsp:nvSpPr>
        <dsp:cNvPr id="0" name=""/>
        <dsp:cNvSpPr/>
      </dsp:nvSpPr>
      <dsp:spPr>
        <a:xfrm>
          <a:off x="0" y="5090616"/>
          <a:ext cx="6372366" cy="1272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The frequency of facial and mouth movements should be 0 to 5 and more than 5</a:t>
          </a:r>
        </a:p>
      </dsp:txBody>
      <dsp:txXfrm>
        <a:off x="0" y="5090616"/>
        <a:ext cx="6372366" cy="127245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6655B4-BE29-40C2-B545-CEB827E77143}">
      <dsp:nvSpPr>
        <dsp:cNvPr id="0" name=""/>
        <dsp:cNvSpPr/>
      </dsp:nvSpPr>
      <dsp:spPr>
        <a:xfrm>
          <a:off x="0" y="656"/>
          <a:ext cx="6372366"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B90559-8FB2-4573-AC9D-707EEA0A24EE}">
      <dsp:nvSpPr>
        <dsp:cNvPr id="0" name=""/>
        <dsp:cNvSpPr/>
      </dsp:nvSpPr>
      <dsp:spPr>
        <a:xfrm>
          <a:off x="0" y="656"/>
          <a:ext cx="6372366" cy="768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isolated anteflexion of the head</a:t>
          </a:r>
        </a:p>
      </dsp:txBody>
      <dsp:txXfrm>
        <a:off x="0" y="656"/>
        <a:ext cx="6372366" cy="768405"/>
      </dsp:txXfrm>
    </dsp:sp>
    <dsp:sp modelId="{A46FEDA9-DFDF-440C-904D-E84F418C6D2E}">
      <dsp:nvSpPr>
        <dsp:cNvPr id="0" name=""/>
        <dsp:cNvSpPr/>
      </dsp:nvSpPr>
      <dsp:spPr>
        <a:xfrm>
          <a:off x="0" y="769061"/>
          <a:ext cx="6372366" cy="0"/>
        </a:xfrm>
        <a:prstGeom prst="line">
          <a:avLst/>
        </a:prstGeom>
        <a:solidFill>
          <a:schemeClr val="accent2">
            <a:hueOff val="-241348"/>
            <a:satOff val="-625"/>
            <a:lumOff val="425"/>
            <a:alphaOff val="0"/>
          </a:schemeClr>
        </a:solidFill>
        <a:ln w="12700" cap="flat" cmpd="sng" algn="ctr">
          <a:solidFill>
            <a:schemeClr val="accent2">
              <a:hueOff val="-241348"/>
              <a:satOff val="-625"/>
              <a:lumOff val="42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D2560C-C41A-49F3-9E8B-85A4AC1351A2}">
      <dsp:nvSpPr>
        <dsp:cNvPr id="0" name=""/>
        <dsp:cNvSpPr/>
      </dsp:nvSpPr>
      <dsp:spPr>
        <a:xfrm>
          <a:off x="0" y="769061"/>
          <a:ext cx="6372366" cy="768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eye blinking</a:t>
          </a:r>
        </a:p>
      </dsp:txBody>
      <dsp:txXfrm>
        <a:off x="0" y="769061"/>
        <a:ext cx="6372366" cy="768405"/>
      </dsp:txXfrm>
    </dsp:sp>
    <dsp:sp modelId="{60679CC5-03DB-442E-BB8E-D8AEBBA81829}">
      <dsp:nvSpPr>
        <dsp:cNvPr id="0" name=""/>
        <dsp:cNvSpPr/>
      </dsp:nvSpPr>
      <dsp:spPr>
        <a:xfrm>
          <a:off x="0" y="1537466"/>
          <a:ext cx="6372366" cy="0"/>
        </a:xfrm>
        <a:prstGeom prst="line">
          <a:avLst/>
        </a:prstGeom>
        <a:solidFill>
          <a:schemeClr val="accent2">
            <a:hueOff val="-482695"/>
            <a:satOff val="-1250"/>
            <a:lumOff val="850"/>
            <a:alphaOff val="0"/>
          </a:schemeClr>
        </a:solidFill>
        <a:ln w="12700" cap="flat" cmpd="sng" algn="ctr">
          <a:solidFill>
            <a:schemeClr val="accent2">
              <a:hueOff val="-482695"/>
              <a:satOff val="-1250"/>
              <a:lumOff val="85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5E5FD1-B00B-4337-8501-2161105948AB}">
      <dsp:nvSpPr>
        <dsp:cNvPr id="0" name=""/>
        <dsp:cNvSpPr/>
      </dsp:nvSpPr>
      <dsp:spPr>
        <a:xfrm>
          <a:off x="0" y="1537466"/>
          <a:ext cx="6372366" cy="768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facial expressions–grimacing, tongue expulsion,–</a:t>
          </a:r>
        </a:p>
      </dsp:txBody>
      <dsp:txXfrm>
        <a:off x="0" y="1537466"/>
        <a:ext cx="6372366" cy="768405"/>
      </dsp:txXfrm>
    </dsp:sp>
    <dsp:sp modelId="{63F67657-464F-4BD2-B110-4C6AF2B295F9}">
      <dsp:nvSpPr>
        <dsp:cNvPr id="0" name=""/>
        <dsp:cNvSpPr/>
      </dsp:nvSpPr>
      <dsp:spPr>
        <a:xfrm>
          <a:off x="0" y="2305871"/>
          <a:ext cx="6372366" cy="0"/>
        </a:xfrm>
        <a:prstGeom prst="line">
          <a:avLst/>
        </a:prstGeom>
        <a:solidFill>
          <a:schemeClr val="accent2">
            <a:hueOff val="-724043"/>
            <a:satOff val="-1875"/>
            <a:lumOff val="1274"/>
            <a:alphaOff val="0"/>
          </a:schemeClr>
        </a:solidFill>
        <a:ln w="12700" cap="flat" cmpd="sng" algn="ctr">
          <a:solidFill>
            <a:schemeClr val="accent2">
              <a:hueOff val="-724043"/>
              <a:satOff val="-1875"/>
              <a:lumOff val="127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6C4391-0F3F-450E-BB5B-22E051A539ED}">
      <dsp:nvSpPr>
        <dsp:cNvPr id="0" name=""/>
        <dsp:cNvSpPr/>
      </dsp:nvSpPr>
      <dsp:spPr>
        <a:xfrm>
          <a:off x="0" y="2305871"/>
          <a:ext cx="6372366" cy="768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mouth movement such as yawning, jawing, swallowing</a:t>
          </a:r>
        </a:p>
      </dsp:txBody>
      <dsp:txXfrm>
        <a:off x="0" y="2305871"/>
        <a:ext cx="6372366" cy="768405"/>
      </dsp:txXfrm>
    </dsp:sp>
    <dsp:sp modelId="{E2981050-1029-4634-9CAE-C2C19A1EDEA0}">
      <dsp:nvSpPr>
        <dsp:cNvPr id="0" name=""/>
        <dsp:cNvSpPr/>
      </dsp:nvSpPr>
      <dsp:spPr>
        <a:xfrm>
          <a:off x="0" y="3074277"/>
          <a:ext cx="6372366" cy="0"/>
        </a:xfrm>
        <a:prstGeom prst="line">
          <a:avLst/>
        </a:prstGeom>
        <a:solidFill>
          <a:schemeClr val="accent2">
            <a:hueOff val="-965390"/>
            <a:satOff val="-2501"/>
            <a:lumOff val="1699"/>
            <a:alphaOff val="0"/>
          </a:schemeClr>
        </a:solidFill>
        <a:ln w="12700" cap="flat" cmpd="sng" algn="ctr">
          <a:solidFill>
            <a:schemeClr val="accent2">
              <a:hueOff val="-965390"/>
              <a:satOff val="-2501"/>
              <a:lumOff val="169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AA1DB0-1220-4159-B796-9728D359413E}">
      <dsp:nvSpPr>
        <dsp:cNvPr id="0" name=""/>
        <dsp:cNvSpPr/>
      </dsp:nvSpPr>
      <dsp:spPr>
        <a:xfrm>
          <a:off x="0" y="3074277"/>
          <a:ext cx="6372366" cy="768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isolated hand movements, hand to face movements, fist and finger movements</a:t>
          </a:r>
        </a:p>
      </dsp:txBody>
      <dsp:txXfrm>
        <a:off x="0" y="3074277"/>
        <a:ext cx="6372366" cy="768405"/>
      </dsp:txXfrm>
    </dsp:sp>
    <dsp:sp modelId="{03388C9C-355B-4C82-8327-662F975B1D36}">
      <dsp:nvSpPr>
        <dsp:cNvPr id="0" name=""/>
        <dsp:cNvSpPr/>
      </dsp:nvSpPr>
      <dsp:spPr>
        <a:xfrm>
          <a:off x="0" y="3842682"/>
          <a:ext cx="6372366" cy="0"/>
        </a:xfrm>
        <a:prstGeom prst="line">
          <a:avLst/>
        </a:prstGeom>
        <a:solidFill>
          <a:schemeClr val="accent2">
            <a:hueOff val="-1206738"/>
            <a:satOff val="-3126"/>
            <a:lumOff val="2124"/>
            <a:alphaOff val="0"/>
          </a:schemeClr>
        </a:solidFill>
        <a:ln w="12700" cap="flat" cmpd="sng" algn="ctr">
          <a:solidFill>
            <a:schemeClr val="accent2">
              <a:hueOff val="-1206738"/>
              <a:satOff val="-3126"/>
              <a:lumOff val="212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39AFCF-2425-4C14-A028-C84151D35A86}">
      <dsp:nvSpPr>
        <dsp:cNvPr id="0" name=""/>
        <dsp:cNvSpPr/>
      </dsp:nvSpPr>
      <dsp:spPr>
        <a:xfrm>
          <a:off x="0" y="3842682"/>
          <a:ext cx="6372366" cy="768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 GMs </a:t>
          </a:r>
        </a:p>
      </dsp:txBody>
      <dsp:txXfrm>
        <a:off x="0" y="3842682"/>
        <a:ext cx="6372366" cy="768405"/>
      </dsp:txXfrm>
    </dsp:sp>
    <dsp:sp modelId="{7B4C41D9-4CE9-4715-9C9C-7EBD456A49FB}">
      <dsp:nvSpPr>
        <dsp:cNvPr id="0" name=""/>
        <dsp:cNvSpPr/>
      </dsp:nvSpPr>
      <dsp:spPr>
        <a:xfrm>
          <a:off x="0" y="4611087"/>
          <a:ext cx="6372366" cy="0"/>
        </a:xfrm>
        <a:prstGeom prst="line">
          <a:avLst/>
        </a:prstGeom>
        <a:solidFill>
          <a:schemeClr val="accent2">
            <a:hueOff val="-1448085"/>
            <a:satOff val="-3751"/>
            <a:lumOff val="2549"/>
            <a:alphaOff val="0"/>
          </a:schemeClr>
        </a:solidFill>
        <a:ln w="12700" cap="flat" cmpd="sng" algn="ctr">
          <a:solidFill>
            <a:schemeClr val="accent2">
              <a:hueOff val="-1448085"/>
              <a:satOff val="-3751"/>
              <a:lumOff val="25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E6E49C-FB87-4B99-949C-CA26C2C1FA65}">
      <dsp:nvSpPr>
        <dsp:cNvPr id="0" name=""/>
        <dsp:cNvSpPr/>
      </dsp:nvSpPr>
      <dsp:spPr>
        <a:xfrm>
          <a:off x="0" y="4611087"/>
          <a:ext cx="6372366" cy="768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Comparison of KANET and ATNAT moderate correlation</a:t>
          </a:r>
        </a:p>
      </dsp:txBody>
      <dsp:txXfrm>
        <a:off x="0" y="4611087"/>
        <a:ext cx="6372366" cy="76840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5D97AA-F8D8-4E7D-A2BD-604AB1ABA077}">
      <dsp:nvSpPr>
        <dsp:cNvPr id="0" name=""/>
        <dsp:cNvSpPr/>
      </dsp:nvSpPr>
      <dsp:spPr>
        <a:xfrm>
          <a:off x="0" y="655"/>
          <a:ext cx="714354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D709D5-7D63-47C9-A680-95F71D68D2AF}">
      <dsp:nvSpPr>
        <dsp:cNvPr id="0" name=""/>
        <dsp:cNvSpPr/>
      </dsp:nvSpPr>
      <dsp:spPr>
        <a:xfrm>
          <a:off x="0" y="655"/>
          <a:ext cx="7143541" cy="5968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these preliminary results were promising and stated that</a:t>
          </a:r>
        </a:p>
      </dsp:txBody>
      <dsp:txXfrm>
        <a:off x="0" y="655"/>
        <a:ext cx="7143541" cy="596893"/>
      </dsp:txXfrm>
    </dsp:sp>
    <dsp:sp modelId="{7E6E615E-169A-41FA-A582-5FD6C1B90A62}">
      <dsp:nvSpPr>
        <dsp:cNvPr id="0" name=""/>
        <dsp:cNvSpPr/>
      </dsp:nvSpPr>
      <dsp:spPr>
        <a:xfrm>
          <a:off x="0" y="597549"/>
          <a:ext cx="714354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9E062E-0B53-4918-B40B-FEC0360C482C}">
      <dsp:nvSpPr>
        <dsp:cNvPr id="0" name=""/>
        <dsp:cNvSpPr/>
      </dsp:nvSpPr>
      <dsp:spPr>
        <a:xfrm>
          <a:off x="0" y="597549"/>
          <a:ext cx="7143541" cy="5968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further studies are needed before the test could be</a:t>
          </a:r>
        </a:p>
      </dsp:txBody>
      <dsp:txXfrm>
        <a:off x="0" y="597549"/>
        <a:ext cx="7143541" cy="596893"/>
      </dsp:txXfrm>
    </dsp:sp>
    <dsp:sp modelId="{EA5C0718-A5FB-45B7-8C0E-5E4F5AF5B9A8}">
      <dsp:nvSpPr>
        <dsp:cNvPr id="0" name=""/>
        <dsp:cNvSpPr/>
      </dsp:nvSpPr>
      <dsp:spPr>
        <a:xfrm>
          <a:off x="0" y="1194443"/>
          <a:ext cx="714354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A98282-A561-4D33-9CAD-B775D3555BE9}">
      <dsp:nvSpPr>
        <dsp:cNvPr id="0" name=""/>
        <dsp:cNvSpPr/>
      </dsp:nvSpPr>
      <dsp:spPr>
        <a:xfrm>
          <a:off x="0" y="1194443"/>
          <a:ext cx="7143541" cy="5968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recommended for wider clinical practice</a:t>
          </a:r>
        </a:p>
      </dsp:txBody>
      <dsp:txXfrm>
        <a:off x="0" y="1194443"/>
        <a:ext cx="7143541" cy="596893"/>
      </dsp:txXfrm>
    </dsp:sp>
    <dsp:sp modelId="{58B99365-9735-4C54-BCDB-7821AAB8DB69}">
      <dsp:nvSpPr>
        <dsp:cNvPr id="0" name=""/>
        <dsp:cNvSpPr/>
      </dsp:nvSpPr>
      <dsp:spPr>
        <a:xfrm>
          <a:off x="0" y="1791337"/>
          <a:ext cx="714354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ABAF1C-11FD-437A-A319-5FCCAE08CA94}">
      <dsp:nvSpPr>
        <dsp:cNvPr id="0" name=""/>
        <dsp:cNvSpPr/>
      </dsp:nvSpPr>
      <dsp:spPr>
        <a:xfrm>
          <a:off x="0" y="1791337"/>
          <a:ext cx="7143541" cy="5968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One of the greatest challenges of obstetrical ultrasonography</a:t>
          </a:r>
        </a:p>
      </dsp:txBody>
      <dsp:txXfrm>
        <a:off x="0" y="1791337"/>
        <a:ext cx="7143541" cy="596893"/>
      </dsp:txXfrm>
    </dsp:sp>
    <dsp:sp modelId="{E1EA181D-3AFE-4E62-8CC6-8DCC325A3342}">
      <dsp:nvSpPr>
        <dsp:cNvPr id="0" name=""/>
        <dsp:cNvSpPr/>
      </dsp:nvSpPr>
      <dsp:spPr>
        <a:xfrm>
          <a:off x="0" y="2388231"/>
          <a:ext cx="714354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662BB2-FE86-4045-B81D-4FE25969058B}">
      <dsp:nvSpPr>
        <dsp:cNvPr id="0" name=""/>
        <dsp:cNvSpPr/>
      </dsp:nvSpPr>
      <dsp:spPr>
        <a:xfrm>
          <a:off x="0" y="2388231"/>
          <a:ext cx="7143541" cy="5968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is the better understanding of fetal neurological function</a:t>
          </a:r>
        </a:p>
      </dsp:txBody>
      <dsp:txXfrm>
        <a:off x="0" y="2388231"/>
        <a:ext cx="7143541" cy="596893"/>
      </dsp:txXfrm>
    </dsp:sp>
    <dsp:sp modelId="{25F714EF-0A85-4F8C-814E-CC1973D80D50}">
      <dsp:nvSpPr>
        <dsp:cNvPr id="0" name=""/>
        <dsp:cNvSpPr/>
      </dsp:nvSpPr>
      <dsp:spPr>
        <a:xfrm>
          <a:off x="0" y="2985124"/>
          <a:ext cx="714354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B9FB5FB-752C-4D91-AAC5-B4AF0012125A}">
      <dsp:nvSpPr>
        <dsp:cNvPr id="0" name=""/>
        <dsp:cNvSpPr/>
      </dsp:nvSpPr>
      <dsp:spPr>
        <a:xfrm>
          <a:off x="0" y="2985124"/>
          <a:ext cx="7143541" cy="5968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Neurological problems, such as CP are poorly understood</a:t>
          </a:r>
        </a:p>
      </dsp:txBody>
      <dsp:txXfrm>
        <a:off x="0" y="2985124"/>
        <a:ext cx="7143541" cy="596893"/>
      </dsp:txXfrm>
    </dsp:sp>
    <dsp:sp modelId="{5BCC4466-CD11-48D2-AA4E-91844C7F7C24}">
      <dsp:nvSpPr>
        <dsp:cNvPr id="0" name=""/>
        <dsp:cNvSpPr/>
      </dsp:nvSpPr>
      <dsp:spPr>
        <a:xfrm>
          <a:off x="0" y="3582018"/>
          <a:ext cx="714354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CA2677-2171-44F8-A780-98C2BA516E4A}">
      <dsp:nvSpPr>
        <dsp:cNvPr id="0" name=""/>
        <dsp:cNvSpPr/>
      </dsp:nvSpPr>
      <dsp:spPr>
        <a:xfrm>
          <a:off x="0" y="3582018"/>
          <a:ext cx="7143541" cy="5968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and often falsely attributed to intrapartum events, while for</a:t>
          </a:r>
        </a:p>
      </dsp:txBody>
      <dsp:txXfrm>
        <a:off x="0" y="3582018"/>
        <a:ext cx="7143541" cy="596893"/>
      </dsp:txXfrm>
    </dsp:sp>
    <dsp:sp modelId="{540B467C-46BC-4B76-A9B7-FBDB01A8EBA5}">
      <dsp:nvSpPr>
        <dsp:cNvPr id="0" name=""/>
        <dsp:cNvSpPr/>
      </dsp:nvSpPr>
      <dsp:spPr>
        <a:xfrm>
          <a:off x="0" y="4178912"/>
          <a:ext cx="714354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A87877-347B-4BD8-A71B-B47DA2C1E6D7}">
      <dsp:nvSpPr>
        <dsp:cNvPr id="0" name=""/>
        <dsp:cNvSpPr/>
      </dsp:nvSpPr>
      <dsp:spPr>
        <a:xfrm>
          <a:off x="0" y="4178912"/>
          <a:ext cx="7143541" cy="5968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the majority of CP cases it has been proven that the causative</a:t>
          </a:r>
        </a:p>
      </dsp:txBody>
      <dsp:txXfrm>
        <a:off x="0" y="4178912"/>
        <a:ext cx="7143541" cy="596893"/>
      </dsp:txXfrm>
    </dsp:sp>
    <dsp:sp modelId="{8FE51F9F-CC65-48CA-AE75-2C058CD85E25}">
      <dsp:nvSpPr>
        <dsp:cNvPr id="0" name=""/>
        <dsp:cNvSpPr/>
      </dsp:nvSpPr>
      <dsp:spPr>
        <a:xfrm>
          <a:off x="0" y="4775806"/>
          <a:ext cx="714354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CD479E-2BE5-4608-9AE0-81638FCA305A}">
      <dsp:nvSpPr>
        <dsp:cNvPr id="0" name=""/>
        <dsp:cNvSpPr/>
      </dsp:nvSpPr>
      <dsp:spPr>
        <a:xfrm>
          <a:off x="0" y="4775806"/>
          <a:ext cx="7143541" cy="5968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pathway starts long before delivery</a:t>
          </a:r>
        </a:p>
      </dsp:txBody>
      <dsp:txXfrm>
        <a:off x="0" y="4775806"/>
        <a:ext cx="7143541" cy="5968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77AF52-5C53-4A55-970A-6269F7007055}">
      <dsp:nvSpPr>
        <dsp:cNvPr id="0" name=""/>
        <dsp:cNvSpPr/>
      </dsp:nvSpPr>
      <dsp:spPr>
        <a:xfrm>
          <a:off x="0" y="4350"/>
          <a:ext cx="10515600" cy="926556"/>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A94791-2009-4DD7-9370-DF43968829E1}">
      <dsp:nvSpPr>
        <dsp:cNvPr id="0" name=""/>
        <dsp:cNvSpPr/>
      </dsp:nvSpPr>
      <dsp:spPr>
        <a:xfrm>
          <a:off x="280283" y="212825"/>
          <a:ext cx="509605" cy="50960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C2608F1-181A-4A2A-B315-C23D3A0D6DBC}">
      <dsp:nvSpPr>
        <dsp:cNvPr id="0" name=""/>
        <dsp:cNvSpPr/>
      </dsp:nvSpPr>
      <dsp:spPr>
        <a:xfrm>
          <a:off x="1070172" y="4350"/>
          <a:ext cx="9445427" cy="9265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061" tIns="98061" rIns="98061" bIns="98061"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rgbClr val="FF0000"/>
              </a:solidFill>
            </a:rPr>
            <a:t>(1) proliferation </a:t>
          </a:r>
          <a:r>
            <a:rPr lang="en-US" sz="1900" kern="1200" dirty="0"/>
            <a:t>of a vast number of undifferentiated brain cells</a:t>
          </a:r>
        </a:p>
      </dsp:txBody>
      <dsp:txXfrm>
        <a:off x="1070172" y="4350"/>
        <a:ext cx="9445427" cy="926556"/>
      </dsp:txXfrm>
    </dsp:sp>
    <dsp:sp modelId="{87179E55-D46B-45C1-BCA3-7B2919750D5F}">
      <dsp:nvSpPr>
        <dsp:cNvPr id="0" name=""/>
        <dsp:cNvSpPr/>
      </dsp:nvSpPr>
      <dsp:spPr>
        <a:xfrm>
          <a:off x="0" y="1162545"/>
          <a:ext cx="10515600" cy="926556"/>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479EE7-86EB-4254-8FE7-6E9E662B5D17}">
      <dsp:nvSpPr>
        <dsp:cNvPr id="0" name=""/>
        <dsp:cNvSpPr/>
      </dsp:nvSpPr>
      <dsp:spPr>
        <a:xfrm>
          <a:off x="280283" y="1371020"/>
          <a:ext cx="509605" cy="50960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A4DFF0C-A3F0-4277-A718-333AD1861E57}">
      <dsp:nvSpPr>
        <dsp:cNvPr id="0" name=""/>
        <dsp:cNvSpPr/>
      </dsp:nvSpPr>
      <dsp:spPr>
        <a:xfrm>
          <a:off x="1070172" y="1162545"/>
          <a:ext cx="9445427" cy="9265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061" tIns="98061" rIns="98061" bIns="98061"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rgbClr val="FF0000"/>
              </a:solidFill>
            </a:rPr>
            <a:t>(2) migration of the cells </a:t>
          </a:r>
          <a:r>
            <a:rPr lang="en-US" sz="1900" kern="1200" dirty="0"/>
            <a:t>toward a predetermined location in the brain and the beginning of their differentiation into the specific type of cell appropriate to that location</a:t>
          </a:r>
        </a:p>
      </dsp:txBody>
      <dsp:txXfrm>
        <a:off x="1070172" y="1162545"/>
        <a:ext cx="9445427" cy="926556"/>
      </dsp:txXfrm>
    </dsp:sp>
    <dsp:sp modelId="{02BAA69E-B057-4DBC-8602-E8D58C9AA8F1}">
      <dsp:nvSpPr>
        <dsp:cNvPr id="0" name=""/>
        <dsp:cNvSpPr/>
      </dsp:nvSpPr>
      <dsp:spPr>
        <a:xfrm>
          <a:off x="0" y="2320740"/>
          <a:ext cx="10515600" cy="926556"/>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2167E6-EF23-4368-9CFF-273F2601E9BC}">
      <dsp:nvSpPr>
        <dsp:cNvPr id="0" name=""/>
        <dsp:cNvSpPr/>
      </dsp:nvSpPr>
      <dsp:spPr>
        <a:xfrm>
          <a:off x="280283" y="2529216"/>
          <a:ext cx="509605" cy="50960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F31A77-3071-4620-BFC9-9991B80D92C6}">
      <dsp:nvSpPr>
        <dsp:cNvPr id="0" name=""/>
        <dsp:cNvSpPr/>
      </dsp:nvSpPr>
      <dsp:spPr>
        <a:xfrm>
          <a:off x="1070172" y="2320740"/>
          <a:ext cx="9445427" cy="9265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061" tIns="98061" rIns="98061" bIns="98061"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rgbClr val="FF0000"/>
              </a:solidFill>
            </a:rPr>
            <a:t>(3) aggregation of similar types of cells </a:t>
          </a:r>
          <a:r>
            <a:rPr lang="en-US" sz="1900" kern="1200" dirty="0"/>
            <a:t>into distinct regions</a:t>
          </a:r>
        </a:p>
      </dsp:txBody>
      <dsp:txXfrm>
        <a:off x="1070172" y="2320740"/>
        <a:ext cx="9445427" cy="926556"/>
      </dsp:txXfrm>
    </dsp:sp>
    <dsp:sp modelId="{E0DA6CC4-1F3E-4B71-947A-19D1FEA42D03}">
      <dsp:nvSpPr>
        <dsp:cNvPr id="0" name=""/>
        <dsp:cNvSpPr/>
      </dsp:nvSpPr>
      <dsp:spPr>
        <a:xfrm>
          <a:off x="0" y="3478936"/>
          <a:ext cx="10515600" cy="926556"/>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F3248-85F3-472B-8993-A9FEB911E33F}">
      <dsp:nvSpPr>
        <dsp:cNvPr id="0" name=""/>
        <dsp:cNvSpPr/>
      </dsp:nvSpPr>
      <dsp:spPr>
        <a:xfrm>
          <a:off x="280283" y="3687411"/>
          <a:ext cx="509605" cy="50960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5EFEE91-BE0D-454A-995C-BDB3AB1FBD46}">
      <dsp:nvSpPr>
        <dsp:cNvPr id="0" name=""/>
        <dsp:cNvSpPr/>
      </dsp:nvSpPr>
      <dsp:spPr>
        <a:xfrm>
          <a:off x="1070172" y="3478936"/>
          <a:ext cx="9445427" cy="9265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061" tIns="98061" rIns="98061" bIns="98061"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rgbClr val="FF0000"/>
              </a:solidFill>
            </a:rPr>
            <a:t>(4) formation of innumerable connections </a:t>
          </a:r>
          <a:r>
            <a:rPr lang="en-US" sz="1900" kern="1200" dirty="0"/>
            <a:t>among neurons, both within and across regions</a:t>
          </a:r>
        </a:p>
      </dsp:txBody>
      <dsp:txXfrm>
        <a:off x="1070172" y="3478936"/>
        <a:ext cx="9445427" cy="926556"/>
      </dsp:txXfrm>
    </dsp:sp>
    <dsp:sp modelId="{6A2AC0CA-5B91-4D4D-BCC3-16918A41FED6}">
      <dsp:nvSpPr>
        <dsp:cNvPr id="0" name=""/>
        <dsp:cNvSpPr/>
      </dsp:nvSpPr>
      <dsp:spPr>
        <a:xfrm>
          <a:off x="0" y="4637131"/>
          <a:ext cx="10515600" cy="926556"/>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083F42-D2C1-4053-A179-048612F502C3}">
      <dsp:nvSpPr>
        <dsp:cNvPr id="0" name=""/>
        <dsp:cNvSpPr/>
      </dsp:nvSpPr>
      <dsp:spPr>
        <a:xfrm>
          <a:off x="280283" y="4845606"/>
          <a:ext cx="509605" cy="50960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70C47C2-1EA9-4308-850D-5F51E7792A67}">
      <dsp:nvSpPr>
        <dsp:cNvPr id="0" name=""/>
        <dsp:cNvSpPr/>
      </dsp:nvSpPr>
      <dsp:spPr>
        <a:xfrm>
          <a:off x="1070172" y="4637131"/>
          <a:ext cx="9445427" cy="9265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061" tIns="98061" rIns="98061" bIns="98061"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rgbClr val="FF0000"/>
              </a:solidFill>
            </a:rPr>
            <a:t>5) competition among these connections</a:t>
          </a:r>
          <a:r>
            <a:rPr lang="en-US" sz="1900" kern="1200" dirty="0"/>
            <a:t>, which results in the selective elimination of many and the stabilization of the 100 trillion or so that remain</a:t>
          </a:r>
        </a:p>
      </dsp:txBody>
      <dsp:txXfrm>
        <a:off x="1070172" y="4637131"/>
        <a:ext cx="9445427" cy="9265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70418E-53E7-4072-9008-471F947AE1F6}">
      <dsp:nvSpPr>
        <dsp:cNvPr id="0" name=""/>
        <dsp:cNvSpPr/>
      </dsp:nvSpPr>
      <dsp:spPr>
        <a:xfrm>
          <a:off x="0" y="674"/>
          <a:ext cx="476595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62C0745-EB12-4940-B45A-C817B991DD58}">
      <dsp:nvSpPr>
        <dsp:cNvPr id="0" name=""/>
        <dsp:cNvSpPr/>
      </dsp:nvSpPr>
      <dsp:spPr>
        <a:xfrm>
          <a:off x="0" y="674"/>
          <a:ext cx="4765955" cy="78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a:solidFill>
                <a:schemeClr val="bg1"/>
              </a:solidFill>
            </a:rPr>
            <a:t>Neurogenesis, </a:t>
          </a:r>
        </a:p>
      </dsp:txBody>
      <dsp:txXfrm>
        <a:off x="0" y="674"/>
        <a:ext cx="4765955" cy="789719"/>
      </dsp:txXfrm>
    </dsp:sp>
    <dsp:sp modelId="{36433514-1D51-4E14-8B81-CAC1C461C4EA}">
      <dsp:nvSpPr>
        <dsp:cNvPr id="0" name=""/>
        <dsp:cNvSpPr/>
      </dsp:nvSpPr>
      <dsp:spPr>
        <a:xfrm>
          <a:off x="0" y="790394"/>
          <a:ext cx="476595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BEA173-C26F-4708-BEB9-20E90CCA1738}">
      <dsp:nvSpPr>
        <dsp:cNvPr id="0" name=""/>
        <dsp:cNvSpPr/>
      </dsp:nvSpPr>
      <dsp:spPr>
        <a:xfrm>
          <a:off x="0" y="790394"/>
          <a:ext cx="4765955" cy="78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a:solidFill>
                <a:schemeClr val="bg1"/>
              </a:solidFill>
            </a:rPr>
            <a:t>Cell migration, </a:t>
          </a:r>
        </a:p>
      </dsp:txBody>
      <dsp:txXfrm>
        <a:off x="0" y="790394"/>
        <a:ext cx="4765955" cy="789719"/>
      </dsp:txXfrm>
    </dsp:sp>
    <dsp:sp modelId="{FDE8D747-96CD-455D-A2B4-DD89D7C12190}">
      <dsp:nvSpPr>
        <dsp:cNvPr id="0" name=""/>
        <dsp:cNvSpPr/>
      </dsp:nvSpPr>
      <dsp:spPr>
        <a:xfrm>
          <a:off x="0" y="1580113"/>
          <a:ext cx="476595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4E6D79-F5F0-4C22-A7C5-1E09633E7926}">
      <dsp:nvSpPr>
        <dsp:cNvPr id="0" name=""/>
        <dsp:cNvSpPr/>
      </dsp:nvSpPr>
      <dsp:spPr>
        <a:xfrm>
          <a:off x="0" y="1580113"/>
          <a:ext cx="4765955" cy="78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a:solidFill>
                <a:schemeClr val="bg1"/>
              </a:solidFill>
            </a:rPr>
            <a:t>Cell differentiation, </a:t>
          </a:r>
        </a:p>
      </dsp:txBody>
      <dsp:txXfrm>
        <a:off x="0" y="1580113"/>
        <a:ext cx="4765955" cy="789719"/>
      </dsp:txXfrm>
    </dsp:sp>
    <dsp:sp modelId="{1CD03902-84A7-4A8F-AED6-1C1AC959206E}">
      <dsp:nvSpPr>
        <dsp:cNvPr id="0" name=""/>
        <dsp:cNvSpPr/>
      </dsp:nvSpPr>
      <dsp:spPr>
        <a:xfrm>
          <a:off x="0" y="2369832"/>
          <a:ext cx="476595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C24D83-29E6-4C78-9F66-DCD22CDC6D13}">
      <dsp:nvSpPr>
        <dsp:cNvPr id="0" name=""/>
        <dsp:cNvSpPr/>
      </dsp:nvSpPr>
      <dsp:spPr>
        <a:xfrm>
          <a:off x="0" y="2369832"/>
          <a:ext cx="4765955" cy="78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a:solidFill>
                <a:schemeClr val="bg1"/>
              </a:solidFill>
            </a:rPr>
            <a:t>Cell maturation, </a:t>
          </a:r>
        </a:p>
      </dsp:txBody>
      <dsp:txXfrm>
        <a:off x="0" y="2369832"/>
        <a:ext cx="4765955" cy="789719"/>
      </dsp:txXfrm>
    </dsp:sp>
    <dsp:sp modelId="{F248B8CA-913B-4C3E-BB86-63E416F899E2}">
      <dsp:nvSpPr>
        <dsp:cNvPr id="0" name=""/>
        <dsp:cNvSpPr/>
      </dsp:nvSpPr>
      <dsp:spPr>
        <a:xfrm>
          <a:off x="0" y="3159552"/>
          <a:ext cx="476595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298595-B27A-4283-9693-B34120E7E52F}">
      <dsp:nvSpPr>
        <dsp:cNvPr id="0" name=""/>
        <dsp:cNvSpPr/>
      </dsp:nvSpPr>
      <dsp:spPr>
        <a:xfrm>
          <a:off x="0" y="3159552"/>
          <a:ext cx="4765955" cy="78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a:solidFill>
                <a:schemeClr val="bg1"/>
              </a:solidFill>
            </a:rPr>
            <a:t>Synaptogenesis, </a:t>
          </a:r>
        </a:p>
      </dsp:txBody>
      <dsp:txXfrm>
        <a:off x="0" y="3159552"/>
        <a:ext cx="4765955" cy="789719"/>
      </dsp:txXfrm>
    </dsp:sp>
    <dsp:sp modelId="{4A16D362-5499-4FA7-8738-0E2837DE327F}">
      <dsp:nvSpPr>
        <dsp:cNvPr id="0" name=""/>
        <dsp:cNvSpPr/>
      </dsp:nvSpPr>
      <dsp:spPr>
        <a:xfrm>
          <a:off x="0" y="3949271"/>
          <a:ext cx="476595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7FF3D1-3FA4-41B3-B8EC-3DDBCFCF33E6}">
      <dsp:nvSpPr>
        <dsp:cNvPr id="0" name=""/>
        <dsp:cNvSpPr/>
      </dsp:nvSpPr>
      <dsp:spPr>
        <a:xfrm>
          <a:off x="0" y="3949271"/>
          <a:ext cx="4765955" cy="78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a:solidFill>
                <a:schemeClr val="bg1"/>
              </a:solidFill>
            </a:rPr>
            <a:t>Cell death and pruning, </a:t>
          </a:r>
        </a:p>
      </dsp:txBody>
      <dsp:txXfrm>
        <a:off x="0" y="3949271"/>
        <a:ext cx="4765955" cy="789719"/>
      </dsp:txXfrm>
    </dsp:sp>
    <dsp:sp modelId="{94315255-2559-4570-AFAC-19FAC9CE3E74}">
      <dsp:nvSpPr>
        <dsp:cNvPr id="0" name=""/>
        <dsp:cNvSpPr/>
      </dsp:nvSpPr>
      <dsp:spPr>
        <a:xfrm>
          <a:off x="0" y="4738990"/>
          <a:ext cx="476595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56723D-3E96-4BC7-A3CC-410481A5C2E4}">
      <dsp:nvSpPr>
        <dsp:cNvPr id="0" name=""/>
        <dsp:cNvSpPr/>
      </dsp:nvSpPr>
      <dsp:spPr>
        <a:xfrm>
          <a:off x="0" y="4738990"/>
          <a:ext cx="4765955" cy="789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err="1">
              <a:solidFill>
                <a:schemeClr val="bg1"/>
              </a:solidFill>
            </a:rPr>
            <a:t>Myelogenesis</a:t>
          </a:r>
          <a:endParaRPr lang="en-US" sz="3700" kern="1200" dirty="0">
            <a:solidFill>
              <a:schemeClr val="bg1"/>
            </a:solidFill>
          </a:endParaRPr>
        </a:p>
      </dsp:txBody>
      <dsp:txXfrm>
        <a:off x="0" y="4738990"/>
        <a:ext cx="4765955" cy="7897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48A98C-CF93-4804-91B0-7EED1A37CFC8}">
      <dsp:nvSpPr>
        <dsp:cNvPr id="0" name=""/>
        <dsp:cNvSpPr/>
      </dsp:nvSpPr>
      <dsp:spPr>
        <a:xfrm>
          <a:off x="0" y="789"/>
          <a:ext cx="7830786"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C93B5F-AB5B-4856-882E-4AE10EC4E040}">
      <dsp:nvSpPr>
        <dsp:cNvPr id="0" name=""/>
        <dsp:cNvSpPr/>
      </dsp:nvSpPr>
      <dsp:spPr>
        <a:xfrm>
          <a:off x="0" y="789"/>
          <a:ext cx="7830786" cy="1587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0" i="0" kern="1200" dirty="0"/>
            <a:t>from 5 weeks after conception onward to about 18 months of age</a:t>
          </a:r>
        </a:p>
        <a:p>
          <a:pPr marL="0" lvl="0" indent="0" algn="l" defTabSz="889000">
            <a:lnSpc>
              <a:spcPct val="90000"/>
            </a:lnSpc>
            <a:spcBef>
              <a:spcPct val="0"/>
            </a:spcBef>
            <a:spcAft>
              <a:spcPct val="35000"/>
            </a:spcAft>
            <a:buNone/>
          </a:pPr>
          <a:r>
            <a:rPr lang="en-US" sz="2400" b="1" i="0" kern="1200" dirty="0"/>
            <a:t>no more neurons are added</a:t>
          </a:r>
        </a:p>
        <a:p>
          <a:pPr marL="0" lvl="0" indent="0" algn="l" defTabSz="889000">
            <a:lnSpc>
              <a:spcPct val="90000"/>
            </a:lnSpc>
            <a:spcBef>
              <a:spcPct val="0"/>
            </a:spcBef>
            <a:spcAft>
              <a:spcPct val="35000"/>
            </a:spcAft>
            <a:buNone/>
          </a:pPr>
          <a:r>
            <a:rPr lang="en-US" sz="2400" b="1" i="0" kern="1200" dirty="0"/>
            <a:t>the aggregation of cell types into distinct regions is roughly complete</a:t>
          </a:r>
          <a:endParaRPr lang="en-US" sz="2400" b="1" kern="1200" dirty="0"/>
        </a:p>
      </dsp:txBody>
      <dsp:txXfrm>
        <a:off x="0" y="789"/>
        <a:ext cx="7830786" cy="1587251"/>
      </dsp:txXfrm>
    </dsp:sp>
    <dsp:sp modelId="{CE94061F-B389-4970-A9DA-22A93B956FDC}">
      <dsp:nvSpPr>
        <dsp:cNvPr id="0" name=""/>
        <dsp:cNvSpPr/>
      </dsp:nvSpPr>
      <dsp:spPr>
        <a:xfrm>
          <a:off x="0" y="1588041"/>
          <a:ext cx="7830786" cy="0"/>
        </a:xfrm>
        <a:prstGeom prst="line">
          <a:avLst/>
        </a:prstGeom>
        <a:solidFill>
          <a:schemeClr val="accent2">
            <a:hueOff val="-482695"/>
            <a:satOff val="-1250"/>
            <a:lumOff val="850"/>
            <a:alphaOff val="0"/>
          </a:schemeClr>
        </a:solidFill>
        <a:ln w="12700" cap="flat" cmpd="sng" algn="ctr">
          <a:solidFill>
            <a:schemeClr val="accent2">
              <a:hueOff val="-482695"/>
              <a:satOff val="-1250"/>
              <a:lumOff val="85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94524A-808A-4E38-BDBA-73FBF4D0BC14}">
      <dsp:nvSpPr>
        <dsp:cNvPr id="0" name=""/>
        <dsp:cNvSpPr/>
      </dsp:nvSpPr>
      <dsp:spPr>
        <a:xfrm>
          <a:off x="0" y="1588041"/>
          <a:ext cx="7830786" cy="1587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i="0" kern="1200">
              <a:solidFill>
                <a:srgbClr val="FF0000"/>
              </a:solidFill>
            </a:rPr>
            <a:t>the pruning of excess connections</a:t>
          </a:r>
          <a:r>
            <a:rPr lang="en-US" sz="2000" b="0" i="0" kern="1200"/>
            <a:t>—</a:t>
          </a:r>
          <a:r>
            <a:rPr lang="en-US" sz="2400" b="0" i="0" kern="1200"/>
            <a:t>clearly a process of great importance for the shape of the mature brain—</a:t>
          </a:r>
          <a:r>
            <a:rPr lang="en-US" sz="2400" b="1" i="0" kern="1200"/>
            <a:t>continues for years</a:t>
          </a:r>
          <a:endParaRPr lang="en-US" sz="2400" b="1" kern="1200" dirty="0"/>
        </a:p>
      </dsp:txBody>
      <dsp:txXfrm>
        <a:off x="0" y="1588041"/>
        <a:ext cx="7830786" cy="1587251"/>
      </dsp:txXfrm>
    </dsp:sp>
    <dsp:sp modelId="{CF1B688C-1BD1-4AC2-A572-3AD0A23CF11B}">
      <dsp:nvSpPr>
        <dsp:cNvPr id="0" name=""/>
        <dsp:cNvSpPr/>
      </dsp:nvSpPr>
      <dsp:spPr>
        <a:xfrm>
          <a:off x="0" y="3175293"/>
          <a:ext cx="7830786" cy="0"/>
        </a:xfrm>
        <a:prstGeom prst="line">
          <a:avLst/>
        </a:prstGeom>
        <a:solidFill>
          <a:schemeClr val="accent2">
            <a:hueOff val="-965390"/>
            <a:satOff val="-2501"/>
            <a:lumOff val="1699"/>
            <a:alphaOff val="0"/>
          </a:schemeClr>
        </a:solidFill>
        <a:ln w="12700" cap="flat" cmpd="sng" algn="ctr">
          <a:solidFill>
            <a:schemeClr val="accent2">
              <a:hueOff val="-965390"/>
              <a:satOff val="-2501"/>
              <a:lumOff val="169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BD75B4-A003-41C6-86F2-22D4C2BDF1A2}">
      <dsp:nvSpPr>
        <dsp:cNvPr id="0" name=""/>
        <dsp:cNvSpPr/>
      </dsp:nvSpPr>
      <dsp:spPr>
        <a:xfrm>
          <a:off x="0" y="3175293"/>
          <a:ext cx="7823138" cy="20946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0" i="0" kern="1200" dirty="0"/>
            <a:t>At about the </a:t>
          </a:r>
          <a:r>
            <a:rPr lang="en-US" sz="2400" b="1" i="0" kern="1200" dirty="0">
              <a:solidFill>
                <a:srgbClr val="FF0000"/>
              </a:solidFill>
            </a:rPr>
            <a:t>midpoint of pregnancy</a:t>
          </a:r>
        </a:p>
        <a:p>
          <a:pPr marL="0" lvl="0" indent="0" algn="l" defTabSz="889000">
            <a:lnSpc>
              <a:spcPct val="90000"/>
            </a:lnSpc>
            <a:spcBef>
              <a:spcPct val="0"/>
            </a:spcBef>
            <a:spcAft>
              <a:spcPct val="35000"/>
            </a:spcAft>
            <a:buNone/>
          </a:pPr>
          <a:r>
            <a:rPr lang="en-US" sz="2000" b="0" i="0" kern="1200" dirty="0"/>
            <a:t>the number of brain cells in the cerebral cortex increases rapidly </a:t>
          </a:r>
        </a:p>
        <a:p>
          <a:pPr marL="0" lvl="0" indent="0" algn="l" defTabSz="889000">
            <a:lnSpc>
              <a:spcPct val="90000"/>
            </a:lnSpc>
            <a:spcBef>
              <a:spcPct val="0"/>
            </a:spcBef>
            <a:spcAft>
              <a:spcPct val="35000"/>
            </a:spcAft>
            <a:buNone/>
          </a:pPr>
          <a:r>
            <a:rPr lang="en-US" sz="2400" b="1" i="0" kern="1200" dirty="0">
              <a:solidFill>
                <a:srgbClr val="FF0000"/>
              </a:solidFill>
            </a:rPr>
            <a:t>by the seventh month</a:t>
          </a:r>
          <a:r>
            <a:rPr lang="en-US" sz="2000" b="0" i="0" kern="1200" dirty="0"/>
            <a:t>, the fetus is emitting its own brain waves</a:t>
          </a:r>
        </a:p>
        <a:p>
          <a:pPr marL="0" lvl="0" indent="0" algn="l" defTabSz="889000">
            <a:lnSpc>
              <a:spcPct val="90000"/>
            </a:lnSpc>
            <a:spcBef>
              <a:spcPct val="0"/>
            </a:spcBef>
            <a:spcAft>
              <a:spcPct val="35000"/>
            </a:spcAft>
            <a:buNone/>
          </a:pPr>
          <a:r>
            <a:rPr lang="en-US" sz="2000" kern="1200" dirty="0"/>
            <a:t>the brainwaves that occur during sleep, controlled by the hypothalamus, begin occurring around week 28</a:t>
          </a:r>
        </a:p>
      </dsp:txBody>
      <dsp:txXfrm>
        <a:off x="0" y="3175293"/>
        <a:ext cx="7823138" cy="2094664"/>
      </dsp:txXfrm>
    </dsp:sp>
    <dsp:sp modelId="{ECD96B62-B3B0-4F6C-8E68-4FC4BEEF9675}">
      <dsp:nvSpPr>
        <dsp:cNvPr id="0" name=""/>
        <dsp:cNvSpPr/>
      </dsp:nvSpPr>
      <dsp:spPr>
        <a:xfrm>
          <a:off x="0" y="5269958"/>
          <a:ext cx="7830786" cy="0"/>
        </a:xfrm>
        <a:prstGeom prst="line">
          <a:avLst/>
        </a:prstGeom>
        <a:solidFill>
          <a:schemeClr val="accent2">
            <a:hueOff val="-1448085"/>
            <a:satOff val="-3751"/>
            <a:lumOff val="2549"/>
            <a:alphaOff val="0"/>
          </a:schemeClr>
        </a:solidFill>
        <a:ln w="12700" cap="flat" cmpd="sng" algn="ctr">
          <a:solidFill>
            <a:schemeClr val="accent2">
              <a:hueOff val="-1448085"/>
              <a:satOff val="-3751"/>
              <a:lumOff val="25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39ED0A-E6D7-4591-97FF-9C95F9288F99}">
      <dsp:nvSpPr>
        <dsp:cNvPr id="0" name=""/>
        <dsp:cNvSpPr/>
      </dsp:nvSpPr>
      <dsp:spPr>
        <a:xfrm>
          <a:off x="0" y="5269958"/>
          <a:ext cx="7830786" cy="1587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0" i="0" kern="1200" dirty="0"/>
            <a:t>when the developing brain suffers environmental insults </a:t>
          </a:r>
        </a:p>
        <a:p>
          <a:pPr marL="0" lvl="0" indent="0" algn="l" defTabSz="1022350">
            <a:lnSpc>
              <a:spcPct val="90000"/>
            </a:lnSpc>
            <a:spcBef>
              <a:spcPct val="0"/>
            </a:spcBef>
            <a:spcAft>
              <a:spcPct val="35000"/>
            </a:spcAft>
            <a:buNone/>
          </a:pPr>
          <a:r>
            <a:rPr lang="en-US" sz="2400" b="1" i="0" kern="1200" dirty="0">
              <a:solidFill>
                <a:srgbClr val="FF0000"/>
              </a:solidFill>
            </a:rPr>
            <a:t>it shows a remarkable capacity to recover ,</a:t>
          </a:r>
          <a:r>
            <a:rPr lang="en-US" sz="2300" b="0" i="0" kern="1200" dirty="0"/>
            <a:t>go on to develop normally, provided the </a:t>
          </a:r>
          <a:r>
            <a:rPr lang="en-US" sz="2300" b="1" i="0" kern="1200" dirty="0"/>
            <a:t>harmful circumstances are corrected within the first 3 months or so after birth</a:t>
          </a:r>
          <a:endParaRPr lang="en-US" sz="2300" kern="1200" dirty="0"/>
        </a:p>
      </dsp:txBody>
      <dsp:txXfrm>
        <a:off x="0" y="5269958"/>
        <a:ext cx="7830786" cy="158725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0746A9-9617-48D8-A29E-D72321B382D9}">
      <dsp:nvSpPr>
        <dsp:cNvPr id="0" name=""/>
        <dsp:cNvSpPr/>
      </dsp:nvSpPr>
      <dsp:spPr>
        <a:xfrm>
          <a:off x="0" y="48988"/>
          <a:ext cx="10515600" cy="208493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is marked by the rapid development of neurons in the brain and explosive growth</a:t>
          </a:r>
        </a:p>
        <a:p>
          <a:pPr marL="0" lvl="0" indent="0" algn="l" defTabSz="1066800">
            <a:lnSpc>
              <a:spcPct val="90000"/>
            </a:lnSpc>
            <a:spcBef>
              <a:spcPct val="0"/>
            </a:spcBef>
            <a:spcAft>
              <a:spcPct val="35000"/>
            </a:spcAft>
            <a:buNone/>
          </a:pPr>
          <a:r>
            <a:rPr lang="en-US" sz="2400" kern="1200" dirty="0"/>
            <a:t>The cerebrum will begin to develop grooves and ridges and separate into the left brain and right brain</a:t>
          </a:r>
        </a:p>
      </dsp:txBody>
      <dsp:txXfrm>
        <a:off x="101778" y="150766"/>
        <a:ext cx="10312044" cy="1881377"/>
      </dsp:txXfrm>
    </dsp:sp>
    <dsp:sp modelId="{0D719124-0AEC-4EB6-B92F-FB8A90A3B6E2}">
      <dsp:nvSpPr>
        <dsp:cNvPr id="0" name=""/>
        <dsp:cNvSpPr/>
      </dsp:nvSpPr>
      <dsp:spPr>
        <a:xfrm>
          <a:off x="0" y="2203041"/>
          <a:ext cx="10515600" cy="1460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rgbClr val="FF0000"/>
              </a:solidFill>
            </a:rPr>
            <a:t>The cerebellum is the fastest-growing part of the brain in the third trimester</a:t>
          </a:r>
        </a:p>
        <a:p>
          <a:pPr marL="0" lvl="0" indent="0" algn="l" defTabSz="1066800">
            <a:lnSpc>
              <a:spcPct val="90000"/>
            </a:lnSpc>
            <a:spcBef>
              <a:spcPct val="0"/>
            </a:spcBef>
            <a:spcAft>
              <a:spcPct val="35000"/>
            </a:spcAft>
            <a:buNone/>
          </a:pPr>
          <a:r>
            <a:rPr lang="en-US" sz="2400" kern="1200" dirty="0"/>
            <a:t>This is the part responsible for motor control, move more, wiggling fingers and toes, stretching and kicking</a:t>
          </a:r>
        </a:p>
      </dsp:txBody>
      <dsp:txXfrm>
        <a:off x="71279" y="2274320"/>
        <a:ext cx="10373042" cy="1317602"/>
      </dsp:txXfrm>
    </dsp:sp>
    <dsp:sp modelId="{8523A535-68E3-45CB-B178-722168A8A0C4}">
      <dsp:nvSpPr>
        <dsp:cNvPr id="0" name=""/>
        <dsp:cNvSpPr/>
      </dsp:nvSpPr>
      <dsp:spPr>
        <a:xfrm>
          <a:off x="0" y="3732321"/>
          <a:ext cx="10515600" cy="14601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the fetal sensory system shows integration and functionality during this period</a:t>
          </a:r>
        </a:p>
      </dsp:txBody>
      <dsp:txXfrm>
        <a:off x="71279" y="3803600"/>
        <a:ext cx="10373042" cy="13176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37DCA0-D7C4-49D3-9260-5C0C67C73A80}">
      <dsp:nvSpPr>
        <dsp:cNvPr id="0" name=""/>
        <dsp:cNvSpPr/>
      </dsp:nvSpPr>
      <dsp:spPr>
        <a:xfrm>
          <a:off x="0" y="101615"/>
          <a:ext cx="6418887" cy="6418887"/>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7F3647-D57F-4721-A0F4-FB1822AEAFDE}">
      <dsp:nvSpPr>
        <dsp:cNvPr id="0" name=""/>
        <dsp:cNvSpPr/>
      </dsp:nvSpPr>
      <dsp:spPr>
        <a:xfrm>
          <a:off x="3902" y="0"/>
          <a:ext cx="3345216" cy="3138476"/>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caesarean section delivery, induced labor, management age less than 36 weeks and fetal distress</a:t>
          </a:r>
        </a:p>
        <a:p>
          <a:pPr marL="0" lvl="0" indent="0" algn="ctr" defTabSz="1244600">
            <a:lnSpc>
              <a:spcPct val="90000"/>
            </a:lnSpc>
            <a:spcBef>
              <a:spcPct val="0"/>
            </a:spcBef>
            <a:spcAft>
              <a:spcPct val="35000"/>
            </a:spcAft>
            <a:buNone/>
          </a:pPr>
          <a:endParaRPr lang="en-US" sz="2800" kern="1200" dirty="0"/>
        </a:p>
        <a:p>
          <a:pPr marL="0" lvl="0" indent="0" algn="ctr" defTabSz="1244600">
            <a:lnSpc>
              <a:spcPct val="90000"/>
            </a:lnSpc>
            <a:spcBef>
              <a:spcPct val="0"/>
            </a:spcBef>
            <a:spcAft>
              <a:spcPct val="35000"/>
            </a:spcAft>
            <a:buNone/>
          </a:pPr>
          <a:endParaRPr lang="en-US" sz="2800" kern="1200" dirty="0"/>
        </a:p>
      </dsp:txBody>
      <dsp:txXfrm>
        <a:off x="157110" y="153208"/>
        <a:ext cx="3038800" cy="2832060"/>
      </dsp:txXfrm>
    </dsp:sp>
    <dsp:sp modelId="{9858B2C9-21A5-42AA-9489-33E8971E6851}">
      <dsp:nvSpPr>
        <dsp:cNvPr id="0" name=""/>
        <dsp:cNvSpPr/>
      </dsp:nvSpPr>
      <dsp:spPr>
        <a:xfrm>
          <a:off x="3515753" y="0"/>
          <a:ext cx="2567555" cy="276292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significant associations between ASD risk and </a:t>
          </a:r>
          <a:r>
            <a:rPr lang="en-US" sz="2800" b="1" kern="1200" dirty="0">
              <a:solidFill>
                <a:srgbClr val="FF0000"/>
              </a:solidFill>
            </a:rPr>
            <a:t>umbilical cord complications</a:t>
          </a:r>
          <a:endParaRPr lang="en-US" sz="2800" kern="1200" dirty="0"/>
        </a:p>
      </dsp:txBody>
      <dsp:txXfrm>
        <a:off x="3641091" y="125338"/>
        <a:ext cx="2316879" cy="2512244"/>
      </dsp:txXfrm>
    </dsp:sp>
    <dsp:sp modelId="{FFF41557-350F-4C06-A222-B76364648A9A}">
      <dsp:nvSpPr>
        <dsp:cNvPr id="0" name=""/>
        <dsp:cNvSpPr/>
      </dsp:nvSpPr>
      <dsp:spPr>
        <a:xfrm>
          <a:off x="189549" y="3094884"/>
          <a:ext cx="3022911" cy="3449227"/>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t>injury or trauma at birth, multiple births, maternal hemorrhage, low birth weight, neonatal anemia</a:t>
          </a:r>
          <a:r>
            <a:rPr lang="en-US" sz="2800" kern="1200" dirty="0"/>
            <a:t>,</a:t>
          </a:r>
        </a:p>
      </dsp:txBody>
      <dsp:txXfrm>
        <a:off x="337115" y="3242450"/>
        <a:ext cx="2727779" cy="3154095"/>
      </dsp:txXfrm>
    </dsp:sp>
    <dsp:sp modelId="{DDC0CEE6-A8A4-44E6-B815-80355B786ED4}">
      <dsp:nvSpPr>
        <dsp:cNvPr id="0" name=""/>
        <dsp:cNvSpPr/>
      </dsp:nvSpPr>
      <dsp:spPr>
        <a:xfrm>
          <a:off x="3283569" y="3102432"/>
          <a:ext cx="2868626" cy="343413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genital malformation, ABO or Rh blood group incompatibility and hyperbilirubinemia </a:t>
          </a:r>
        </a:p>
      </dsp:txBody>
      <dsp:txXfrm>
        <a:off x="3423604" y="3242467"/>
        <a:ext cx="2588556" cy="31540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6D1A37-2EF5-4841-8398-8BC88743D981}">
      <dsp:nvSpPr>
        <dsp:cNvPr id="0" name=""/>
        <dsp:cNvSpPr/>
      </dsp:nvSpPr>
      <dsp:spPr>
        <a:xfrm rot="5313229">
          <a:off x="1044623" y="1671734"/>
          <a:ext cx="2419513" cy="20176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0A957EF-7CDB-4F83-AC77-17416EA420F0}">
      <dsp:nvSpPr>
        <dsp:cNvPr id="0" name=""/>
        <dsp:cNvSpPr/>
      </dsp:nvSpPr>
      <dsp:spPr>
        <a:xfrm rot="10800000" flipV="1">
          <a:off x="622708" y="0"/>
          <a:ext cx="4526107" cy="181441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rgbClr val="FFFF00"/>
              </a:solidFill>
            </a:rPr>
            <a:t>It is known that fetal movements occur much earlier than the time that mothers can feel them, even during the embryonic period</a:t>
          </a:r>
        </a:p>
      </dsp:txBody>
      <dsp:txXfrm rot="-10800000">
        <a:off x="675850" y="53142"/>
        <a:ext cx="4419823" cy="1708131"/>
      </dsp:txXfrm>
    </dsp:sp>
    <dsp:sp modelId="{4C40330A-55D5-494F-B033-432CD597915E}">
      <dsp:nvSpPr>
        <dsp:cNvPr id="0" name=""/>
        <dsp:cNvSpPr/>
      </dsp:nvSpPr>
      <dsp:spPr>
        <a:xfrm rot="142827">
          <a:off x="2298715" y="2999663"/>
          <a:ext cx="5708863" cy="20176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DE999A-A87C-484F-A55A-49CC6866086E}">
      <dsp:nvSpPr>
        <dsp:cNvPr id="0" name=""/>
        <dsp:cNvSpPr/>
      </dsp:nvSpPr>
      <dsp:spPr>
        <a:xfrm>
          <a:off x="375298" y="2151301"/>
          <a:ext cx="5173552" cy="23492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3366FF"/>
              </a:solidFill>
            </a:rPr>
            <a:t>The pattern, the quantity and the quality of fetal movements are growing rapidly throughout pregnancy, starting with gross, asynchronized movements of the whole embryo and leading to organized and detailed movements, as well as facial expressions toward the end of the pregnancy</a:t>
          </a:r>
        </a:p>
      </dsp:txBody>
      <dsp:txXfrm>
        <a:off x="444107" y="2220110"/>
        <a:ext cx="5035934" cy="2211679"/>
      </dsp:txXfrm>
    </dsp:sp>
    <dsp:sp modelId="{3C0EA81D-C7AB-4213-8334-EDCC4D2A8605}">
      <dsp:nvSpPr>
        <dsp:cNvPr id="0" name=""/>
        <dsp:cNvSpPr/>
      </dsp:nvSpPr>
      <dsp:spPr>
        <a:xfrm rot="16377097">
          <a:off x="6869822" y="1907407"/>
          <a:ext cx="2424845" cy="20176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7087365-2877-4B82-B022-378C31BFBDA1}">
      <dsp:nvSpPr>
        <dsp:cNvPr id="0" name=""/>
        <dsp:cNvSpPr/>
      </dsp:nvSpPr>
      <dsp:spPr>
        <a:xfrm>
          <a:off x="6344168" y="2625533"/>
          <a:ext cx="4674652" cy="18750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highlight>
                <a:srgbClr val="008000"/>
              </a:highlight>
            </a:rPr>
            <a:t>to find the relationship of fetal behavior and developmental processes during specific periods of gestational age</a:t>
          </a:r>
        </a:p>
      </dsp:txBody>
      <dsp:txXfrm>
        <a:off x="6399087" y="2680452"/>
        <a:ext cx="4564814" cy="1765228"/>
      </dsp:txXfrm>
    </dsp:sp>
    <dsp:sp modelId="{295ABED3-BD11-4CB3-8362-BACE75218A9A}">
      <dsp:nvSpPr>
        <dsp:cNvPr id="0" name=""/>
        <dsp:cNvSpPr/>
      </dsp:nvSpPr>
      <dsp:spPr>
        <a:xfrm>
          <a:off x="6428394" y="0"/>
          <a:ext cx="4785668" cy="228287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in order to make possible the </a:t>
          </a:r>
          <a:r>
            <a:rPr lang="en-US" sz="2400" b="1" kern="1200" dirty="0">
              <a:solidFill>
                <a:srgbClr val="FF0000"/>
              </a:solidFill>
            </a:rPr>
            <a:t>distinction</a:t>
          </a:r>
          <a:r>
            <a:rPr lang="en-US" sz="2400" b="1" kern="1200" dirty="0"/>
            <a:t> between normal and abnormal brain development, and also to enable </a:t>
          </a:r>
          <a:r>
            <a:rPr lang="en-US" sz="2400" b="1" kern="1200" dirty="0">
              <a:solidFill>
                <a:srgbClr val="FF0000"/>
              </a:solidFill>
            </a:rPr>
            <a:t>early diagnosis </a:t>
          </a:r>
          <a:r>
            <a:rPr lang="en-US" sz="2400" b="1" kern="1200" dirty="0"/>
            <a:t>of various structural or functional abnormalities of the fetal nervous system</a:t>
          </a:r>
        </a:p>
      </dsp:txBody>
      <dsp:txXfrm>
        <a:off x="6495257" y="66863"/>
        <a:ext cx="4651942" cy="214915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E2E795-030E-4F1A-94AF-4B60929FDA19}">
      <dsp:nvSpPr>
        <dsp:cNvPr id="0" name=""/>
        <dsp:cNvSpPr/>
      </dsp:nvSpPr>
      <dsp:spPr>
        <a:xfrm>
          <a:off x="0" y="0"/>
          <a:ext cx="6372366"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D8A52C-27A2-4B67-8F9B-53EEBF7A1803}">
      <dsp:nvSpPr>
        <dsp:cNvPr id="0" name=""/>
        <dsp:cNvSpPr/>
      </dsp:nvSpPr>
      <dsp:spPr>
        <a:xfrm>
          <a:off x="0" y="0"/>
          <a:ext cx="6372366" cy="15268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b="1" kern="1200" dirty="0">
              <a:solidFill>
                <a:srgbClr val="FF0000"/>
              </a:solidFill>
            </a:rPr>
            <a:t>Timely diagnosis of brain impairment is the main reason</a:t>
          </a:r>
        </a:p>
      </dsp:txBody>
      <dsp:txXfrm>
        <a:off x="0" y="0"/>
        <a:ext cx="6372366" cy="1526886"/>
      </dsp:txXfrm>
    </dsp:sp>
    <dsp:sp modelId="{DA49B766-A138-453D-A9AE-42B88CACDF49}">
      <dsp:nvSpPr>
        <dsp:cNvPr id="0" name=""/>
        <dsp:cNvSpPr/>
      </dsp:nvSpPr>
      <dsp:spPr>
        <a:xfrm>
          <a:off x="0" y="1526886"/>
          <a:ext cx="6372366" cy="0"/>
        </a:xfrm>
        <a:prstGeom prst="line">
          <a:avLst/>
        </a:prstGeom>
        <a:solidFill>
          <a:schemeClr val="accent2">
            <a:hueOff val="-482695"/>
            <a:satOff val="-1250"/>
            <a:lumOff val="850"/>
            <a:alphaOff val="0"/>
          </a:schemeClr>
        </a:solidFill>
        <a:ln w="12700" cap="flat" cmpd="sng" algn="ctr">
          <a:solidFill>
            <a:schemeClr val="accent2">
              <a:hueOff val="-482695"/>
              <a:satOff val="-1250"/>
              <a:lumOff val="85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52B679-5200-46F0-9F5A-CC600527900E}">
      <dsp:nvSpPr>
        <dsp:cNvPr id="0" name=""/>
        <dsp:cNvSpPr/>
      </dsp:nvSpPr>
      <dsp:spPr>
        <a:xfrm>
          <a:off x="0" y="1526886"/>
          <a:ext cx="6372366" cy="15268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many studies regarding the anatomical and functional integrity of the fetal nervous system</a:t>
          </a:r>
        </a:p>
        <a:p>
          <a:pPr marL="0" lvl="0" indent="0" algn="l" defTabSz="1244600">
            <a:lnSpc>
              <a:spcPct val="90000"/>
            </a:lnSpc>
            <a:spcBef>
              <a:spcPct val="0"/>
            </a:spcBef>
            <a:spcAft>
              <a:spcPct val="35000"/>
            </a:spcAft>
            <a:buNone/>
          </a:pPr>
          <a:endParaRPr lang="en-US" sz="2800" kern="1200" dirty="0"/>
        </a:p>
      </dsp:txBody>
      <dsp:txXfrm>
        <a:off x="0" y="1526886"/>
        <a:ext cx="6372366" cy="1526886"/>
      </dsp:txXfrm>
    </dsp:sp>
    <dsp:sp modelId="{A22F7E01-AEB2-4933-AF76-4E54FF9457A2}">
      <dsp:nvSpPr>
        <dsp:cNvPr id="0" name=""/>
        <dsp:cNvSpPr/>
      </dsp:nvSpPr>
      <dsp:spPr>
        <a:xfrm>
          <a:off x="0" y="3053772"/>
          <a:ext cx="6372366" cy="0"/>
        </a:xfrm>
        <a:prstGeom prst="line">
          <a:avLst/>
        </a:prstGeom>
        <a:solidFill>
          <a:schemeClr val="accent2">
            <a:hueOff val="-965390"/>
            <a:satOff val="-2501"/>
            <a:lumOff val="1699"/>
            <a:alphaOff val="0"/>
          </a:schemeClr>
        </a:solidFill>
        <a:ln w="12700" cap="flat" cmpd="sng" algn="ctr">
          <a:solidFill>
            <a:schemeClr val="accent2">
              <a:hueOff val="-965390"/>
              <a:satOff val="-2501"/>
              <a:lumOff val="169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7DEF95-44A1-4FF1-AD1C-BCCBB865EAB6}">
      <dsp:nvSpPr>
        <dsp:cNvPr id="0" name=""/>
        <dsp:cNvSpPr/>
      </dsp:nvSpPr>
      <dsp:spPr>
        <a:xfrm>
          <a:off x="0" y="3053772"/>
          <a:ext cx="6372366" cy="15268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understanding of fetal behavior</a:t>
          </a:r>
        </a:p>
      </dsp:txBody>
      <dsp:txXfrm>
        <a:off x="0" y="3053772"/>
        <a:ext cx="6372366" cy="1526886"/>
      </dsp:txXfrm>
    </dsp:sp>
    <dsp:sp modelId="{EBFD7B46-F934-4278-BD64-475F85427164}">
      <dsp:nvSpPr>
        <dsp:cNvPr id="0" name=""/>
        <dsp:cNvSpPr/>
      </dsp:nvSpPr>
      <dsp:spPr>
        <a:xfrm>
          <a:off x="0" y="4580658"/>
          <a:ext cx="6372366" cy="0"/>
        </a:xfrm>
        <a:prstGeom prst="line">
          <a:avLst/>
        </a:prstGeom>
        <a:solidFill>
          <a:schemeClr val="accent2">
            <a:hueOff val="-1448085"/>
            <a:satOff val="-3751"/>
            <a:lumOff val="2549"/>
            <a:alphaOff val="0"/>
          </a:schemeClr>
        </a:solidFill>
        <a:ln w="12700" cap="flat" cmpd="sng" algn="ctr">
          <a:solidFill>
            <a:schemeClr val="accent2">
              <a:hueOff val="-1448085"/>
              <a:satOff val="-3751"/>
              <a:lumOff val="25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339EB2-102E-4FFF-BBF0-80EC78BAB280}">
      <dsp:nvSpPr>
        <dsp:cNvPr id="0" name=""/>
        <dsp:cNvSpPr/>
      </dsp:nvSpPr>
      <dsp:spPr>
        <a:xfrm>
          <a:off x="0" y="4580658"/>
          <a:ext cx="6372366" cy="15268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KANET is a new scoring  system for the assessment of fetal neurobehavior </a:t>
          </a:r>
        </a:p>
      </dsp:txBody>
      <dsp:txXfrm>
        <a:off x="0" y="4580658"/>
        <a:ext cx="6372366" cy="152688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DC6763-73E0-4CC7-8949-B13B9457AAE1}">
      <dsp:nvSpPr>
        <dsp:cNvPr id="0" name=""/>
        <dsp:cNvSpPr/>
      </dsp:nvSpPr>
      <dsp:spPr>
        <a:xfrm>
          <a:off x="0" y="88142"/>
          <a:ext cx="3423948" cy="20543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rgbClr val="FF0000"/>
              </a:solidFill>
            </a:rPr>
            <a:t>is based on prenatal evaluation of the fetus by 3D/4D ultrasound</a:t>
          </a:r>
        </a:p>
      </dsp:txBody>
      <dsp:txXfrm>
        <a:off x="0" y="88142"/>
        <a:ext cx="3423948" cy="2054369"/>
      </dsp:txXfrm>
    </dsp:sp>
    <dsp:sp modelId="{BF9C7B2E-3D6B-4D4F-8193-BF81866EC218}">
      <dsp:nvSpPr>
        <dsp:cNvPr id="0" name=""/>
        <dsp:cNvSpPr/>
      </dsp:nvSpPr>
      <dsp:spPr>
        <a:xfrm>
          <a:off x="3766343" y="88142"/>
          <a:ext cx="3423948" cy="20543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scoring system is a combination of some parameters consisting of </a:t>
          </a:r>
        </a:p>
      </dsp:txBody>
      <dsp:txXfrm>
        <a:off x="3766343" y="88142"/>
        <a:ext cx="3423948" cy="2054369"/>
      </dsp:txXfrm>
    </dsp:sp>
    <dsp:sp modelId="{D2B8458C-E446-4E34-9C61-45B5BCA97D71}">
      <dsp:nvSpPr>
        <dsp:cNvPr id="0" name=""/>
        <dsp:cNvSpPr/>
      </dsp:nvSpPr>
      <dsp:spPr>
        <a:xfrm>
          <a:off x="7532687" y="88142"/>
          <a:ext cx="3423948" cy="20543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chemeClr val="bg1"/>
              </a:solidFill>
            </a:rPr>
            <a:t>fetal general movements </a:t>
          </a:r>
          <a:r>
            <a:rPr lang="en-US" sz="3600" b="1" kern="1200" dirty="0">
              <a:solidFill>
                <a:srgbClr val="FF0000"/>
              </a:solidFill>
            </a:rPr>
            <a:t>(GMs) </a:t>
          </a:r>
        </a:p>
      </dsp:txBody>
      <dsp:txXfrm>
        <a:off x="7532687" y="88142"/>
        <a:ext cx="3423948" cy="2054369"/>
      </dsp:txXfrm>
    </dsp:sp>
    <dsp:sp modelId="{1F10E864-20DF-48A7-8017-C60ED8F6BE16}">
      <dsp:nvSpPr>
        <dsp:cNvPr id="0" name=""/>
        <dsp:cNvSpPr/>
      </dsp:nvSpPr>
      <dsp:spPr>
        <a:xfrm>
          <a:off x="1747977" y="2484906"/>
          <a:ext cx="3694337" cy="20543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rgbClr val="47ED13"/>
              </a:solidFill>
            </a:rPr>
            <a:t>postnatal Amiel-Tison Neurological Assessment at Term </a:t>
          </a:r>
          <a:r>
            <a:rPr lang="en-US" sz="3600" kern="1200" dirty="0">
              <a:solidFill>
                <a:srgbClr val="FF0000"/>
              </a:solidFill>
            </a:rPr>
            <a:t>(ATNAT) </a:t>
          </a:r>
          <a:r>
            <a:rPr lang="en-US" sz="3000" kern="1200" dirty="0"/>
            <a:t>signs</a:t>
          </a:r>
        </a:p>
      </dsp:txBody>
      <dsp:txXfrm>
        <a:off x="1747977" y="2484906"/>
        <a:ext cx="3694337" cy="2054369"/>
      </dsp:txXfrm>
    </dsp:sp>
    <dsp:sp modelId="{8D6460B2-4AD6-4E09-AD18-C62BC5B29947}">
      <dsp:nvSpPr>
        <dsp:cNvPr id="0" name=""/>
        <dsp:cNvSpPr/>
      </dsp:nvSpPr>
      <dsp:spPr>
        <a:xfrm>
          <a:off x="5784710" y="2484906"/>
          <a:ext cx="3423948" cy="20543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can be visualized prenatally </a:t>
          </a:r>
          <a:r>
            <a:rPr lang="en-US" sz="3200" b="1" kern="1200" dirty="0">
              <a:solidFill>
                <a:srgbClr val="FF0000"/>
              </a:solidFill>
            </a:rPr>
            <a:t>by using 4D ultrasound</a:t>
          </a:r>
        </a:p>
      </dsp:txBody>
      <dsp:txXfrm>
        <a:off x="5784710" y="2484906"/>
        <a:ext cx="3423948" cy="205436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29342F-B025-4C6E-918A-B36242879D08}" type="datetimeFigureOut">
              <a:rPr lang="en-US" smtClean="0"/>
              <a:t>11/10/2024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39AE22-1C89-44ED-81CB-AED7C34E5BD9}" type="slidenum">
              <a:rPr lang="en-US" smtClean="0"/>
              <a:t>‹#›</a:t>
            </a:fld>
            <a:endParaRPr lang="en-US"/>
          </a:p>
        </p:txBody>
      </p:sp>
    </p:spTree>
    <p:extLst>
      <p:ext uri="{BB962C8B-B14F-4D97-AF65-F5344CB8AC3E}">
        <p14:creationId xmlns:p14="http://schemas.microsoft.com/office/powerpoint/2010/main" val="4091856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39AE22-1C89-44ED-81CB-AED7C34E5BD9}" type="slidenum">
              <a:rPr lang="en-US" smtClean="0"/>
              <a:t>4</a:t>
            </a:fld>
            <a:endParaRPr lang="en-US"/>
          </a:p>
        </p:txBody>
      </p:sp>
    </p:spTree>
    <p:extLst>
      <p:ext uri="{BB962C8B-B14F-4D97-AF65-F5344CB8AC3E}">
        <p14:creationId xmlns:p14="http://schemas.microsoft.com/office/powerpoint/2010/main" val="4281434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39AE22-1C89-44ED-81CB-AED7C34E5BD9}" type="slidenum">
              <a:rPr lang="en-US" smtClean="0"/>
              <a:t>6</a:t>
            </a:fld>
            <a:endParaRPr lang="en-US"/>
          </a:p>
        </p:txBody>
      </p:sp>
    </p:spTree>
    <p:extLst>
      <p:ext uri="{BB962C8B-B14F-4D97-AF65-F5344CB8AC3E}">
        <p14:creationId xmlns:p14="http://schemas.microsoft.com/office/powerpoint/2010/main" val="555513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39AE22-1C89-44ED-81CB-AED7C34E5BD9}" type="slidenum">
              <a:rPr lang="en-US" smtClean="0"/>
              <a:t>12</a:t>
            </a:fld>
            <a:endParaRPr lang="en-US"/>
          </a:p>
        </p:txBody>
      </p:sp>
    </p:spTree>
    <p:extLst>
      <p:ext uri="{BB962C8B-B14F-4D97-AF65-F5344CB8AC3E}">
        <p14:creationId xmlns:p14="http://schemas.microsoft.com/office/powerpoint/2010/main" val="2239069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39AE22-1C89-44ED-81CB-AED7C34E5BD9}" type="slidenum">
              <a:rPr lang="en-US" smtClean="0"/>
              <a:t>25</a:t>
            </a:fld>
            <a:endParaRPr lang="en-US"/>
          </a:p>
        </p:txBody>
      </p:sp>
    </p:spTree>
    <p:extLst>
      <p:ext uri="{BB962C8B-B14F-4D97-AF65-F5344CB8AC3E}">
        <p14:creationId xmlns:p14="http://schemas.microsoft.com/office/powerpoint/2010/main" val="1166469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28808-26D1-4F4B-96F4-F3082078DD61}"/>
              </a:ext>
            </a:extLst>
          </p:cNvPr>
          <p:cNvSpPr>
            <a:spLocks noGrp="1"/>
          </p:cNvSpPr>
          <p:nvPr>
            <p:ph type="ctrTitle"/>
          </p:nvPr>
        </p:nvSpPr>
        <p:spPr>
          <a:xfrm>
            <a:off x="1257008" y="1122362"/>
            <a:ext cx="8816632" cy="3571557"/>
          </a:xfrm>
        </p:spPr>
        <p:txBody>
          <a:bodyPr anchor="b">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52E0C639-B0CD-4365-98A9-C1E5FF6CF450}"/>
              </a:ext>
            </a:extLst>
          </p:cNvPr>
          <p:cNvSpPr>
            <a:spLocks noGrp="1"/>
          </p:cNvSpPr>
          <p:nvPr>
            <p:ph type="subTitle" idx="1"/>
          </p:nvPr>
        </p:nvSpPr>
        <p:spPr>
          <a:xfrm>
            <a:off x="1257008" y="5521960"/>
            <a:ext cx="8816632" cy="944879"/>
          </a:xfrm>
        </p:spPr>
        <p:txBody>
          <a:bodyPr anchor="ct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6780C52-E6BB-4B27-B5D8-2D33B2497C56}"/>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5" name="Footer Placeholder 4">
            <a:extLst>
              <a:ext uri="{FF2B5EF4-FFF2-40B4-BE49-F238E27FC236}">
                <a16:creationId xmlns:a16="http://schemas.microsoft.com/office/drawing/2014/main" id="{AF77C649-4A0C-4EF2-8FC1-2BCF0BF95D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0E03F2-D0FE-49BB-8AEC-E99C4DB2D67D}"/>
              </a:ext>
            </a:extLst>
          </p:cNvPr>
          <p:cNvSpPr>
            <a:spLocks noGrp="1"/>
          </p:cNvSpPr>
          <p:nvPr>
            <p:ph type="sldNum" sz="quarter" idx="12"/>
          </p:nvPr>
        </p:nvSpPr>
        <p:spPr/>
        <p:txBody>
          <a:bodyPr/>
          <a:lstStyle/>
          <a:p>
            <a:fld id="{3109D357-8067-4A1F-97B2-93C5160B78D9}" type="slidenum">
              <a:rPr lang="en-US" smtClean="0"/>
              <a:t>‹#›</a:t>
            </a:fld>
            <a:endParaRPr lang="en-US"/>
          </a:p>
        </p:txBody>
      </p:sp>
      <p:cxnSp>
        <p:nvCxnSpPr>
          <p:cNvPr id="16" name="Straight Connector 15">
            <a:extLst>
              <a:ext uri="{FF2B5EF4-FFF2-40B4-BE49-F238E27FC236}">
                <a16:creationId xmlns:a16="http://schemas.microsoft.com/office/drawing/2014/main" id="{24A7CC8F-56A6-423D-B67A-8BA89D3EC911}"/>
              </a:ext>
            </a:extLst>
          </p:cNvPr>
          <p:cNvCxnSpPr>
            <a:cxnSpLocks/>
          </p:cNvCxnSpPr>
          <p:nvPr/>
        </p:nvCxnSpPr>
        <p:spPr>
          <a:xfrm flipH="1">
            <a:off x="4" y="5143500"/>
            <a:ext cx="121919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5325644"/>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56D52-667C-4E67-9038-A0BDFD8CCD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A3E72AC-0272-475A-BD25-2AB7AC1DEF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CFBFF2-9ECB-4CDD-87FA-9DD1F87BFDE9}"/>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5" name="Footer Placeholder 4">
            <a:extLst>
              <a:ext uri="{FF2B5EF4-FFF2-40B4-BE49-F238E27FC236}">
                <a16:creationId xmlns:a16="http://schemas.microsoft.com/office/drawing/2014/main" id="{40AC12B3-DAF5-4BA7-A3A6-D0284716DB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F171AE-4A11-4035-A072-9AC4053FFA85}"/>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252305056"/>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A52E95-2F50-48D3-B00E-4C259644E72E}"/>
              </a:ext>
            </a:extLst>
          </p:cNvPr>
          <p:cNvSpPr>
            <a:spLocks noGrp="1"/>
          </p:cNvSpPr>
          <p:nvPr>
            <p:ph type="title" orient="vert"/>
          </p:nvPr>
        </p:nvSpPr>
        <p:spPr>
          <a:xfrm>
            <a:off x="9050174" y="838199"/>
            <a:ext cx="2303626" cy="5338763"/>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2617C9B-4E02-49C8-B6DF-65ED3C990343}"/>
              </a:ext>
            </a:extLst>
          </p:cNvPr>
          <p:cNvSpPr>
            <a:spLocks noGrp="1"/>
          </p:cNvSpPr>
          <p:nvPr>
            <p:ph type="body" orient="vert" idx="1"/>
          </p:nvPr>
        </p:nvSpPr>
        <p:spPr>
          <a:xfrm>
            <a:off x="838200" y="838199"/>
            <a:ext cx="7734300" cy="5338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ECA10C-AC31-4D80-B78F-08E48CDCB7F2}"/>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5" name="Footer Placeholder 4">
            <a:extLst>
              <a:ext uri="{FF2B5EF4-FFF2-40B4-BE49-F238E27FC236}">
                <a16:creationId xmlns:a16="http://schemas.microsoft.com/office/drawing/2014/main" id="{19AAB5B7-F312-4BC9-A5D3-72E065D1B9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C2E489-5442-4698-B6E3-3421A97C2834}"/>
              </a:ext>
            </a:extLst>
          </p:cNvPr>
          <p:cNvSpPr>
            <a:spLocks noGrp="1"/>
          </p:cNvSpPr>
          <p:nvPr>
            <p:ph type="sldNum" sz="quarter" idx="12"/>
          </p:nvPr>
        </p:nvSpPr>
        <p:spPr/>
        <p:txBody>
          <a:bodyPr/>
          <a:lstStyle/>
          <a:p>
            <a:fld id="{3109D357-8067-4A1F-97B2-93C5160B78D9}" type="slidenum">
              <a:rPr lang="en-US" smtClean="0"/>
              <a:t>‹#›</a:t>
            </a:fld>
            <a:endParaRPr lang="en-US"/>
          </a:p>
        </p:txBody>
      </p:sp>
      <p:cxnSp>
        <p:nvCxnSpPr>
          <p:cNvPr id="7" name="Straight Connector 6">
            <a:extLst>
              <a:ext uri="{FF2B5EF4-FFF2-40B4-BE49-F238E27FC236}">
                <a16:creationId xmlns:a16="http://schemas.microsoft.com/office/drawing/2014/main" id="{41F3A7E1-F157-4338-B7F7-9C0A2D60B7FF}"/>
              </a:ext>
            </a:extLst>
          </p:cNvPr>
          <p:cNvCxnSpPr>
            <a:cxnSpLocks/>
          </p:cNvCxnSpPr>
          <p:nvPr/>
        </p:nvCxnSpPr>
        <p:spPr>
          <a:xfrm>
            <a:off x="8811337"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3230371"/>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05B5E-C545-4763-BA47-4C2C0FCA514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FA263F8-8E34-4910-BF7A-F1C5A99689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6E74E5-D20D-4AB7-8D98-F336CE0ECCBE}"/>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5" name="Footer Placeholder 4">
            <a:extLst>
              <a:ext uri="{FF2B5EF4-FFF2-40B4-BE49-F238E27FC236}">
                <a16:creationId xmlns:a16="http://schemas.microsoft.com/office/drawing/2014/main" id="{C79D23AA-8F22-4B09-8FAA-CD16E5D66C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E8A028-A0C8-45E7-915E-B83FF59C9F18}"/>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314052060"/>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9F01F-198D-4AAD-B4FB-AD3B44981ADD}"/>
              </a:ext>
            </a:extLst>
          </p:cNvPr>
          <p:cNvSpPr>
            <a:spLocks noGrp="1"/>
          </p:cNvSpPr>
          <p:nvPr>
            <p:ph type="title"/>
          </p:nvPr>
        </p:nvSpPr>
        <p:spPr>
          <a:xfrm>
            <a:off x="838200" y="838200"/>
            <a:ext cx="9438640" cy="4114800"/>
          </a:xfrm>
        </p:spPr>
        <p:txBody>
          <a:bodyPr anchor="t">
            <a:normAutofit/>
          </a:bodyPr>
          <a:lstStyle>
            <a:lvl1pPr>
              <a:defRPr sz="66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20BCC2B-311B-4FB6-B3A5-26F68055AE38}"/>
              </a:ext>
            </a:extLst>
          </p:cNvPr>
          <p:cNvSpPr>
            <a:spLocks noGrp="1"/>
          </p:cNvSpPr>
          <p:nvPr>
            <p:ph type="body" idx="1"/>
          </p:nvPr>
        </p:nvSpPr>
        <p:spPr>
          <a:xfrm>
            <a:off x="838200" y="5217160"/>
            <a:ext cx="9438640" cy="802640"/>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9CB73D-2D6B-4FA6-89A4-DCC89F80E0F1}"/>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5" name="Footer Placeholder 4">
            <a:extLst>
              <a:ext uri="{FF2B5EF4-FFF2-40B4-BE49-F238E27FC236}">
                <a16:creationId xmlns:a16="http://schemas.microsoft.com/office/drawing/2014/main" id="{B6A0C188-FF43-44C1-A005-679168D5F0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CD1188-DA27-47B2-8176-31193EEC4C28}"/>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2676926733"/>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B5A25-7E99-42A8-8D6D-648EFE2038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0501DC-62B7-42BD-A941-D34E92719C32}"/>
              </a:ext>
            </a:extLst>
          </p:cNvPr>
          <p:cNvSpPr>
            <a:spLocks noGrp="1"/>
          </p:cNvSpPr>
          <p:nvPr>
            <p:ph sz="half" idx="1"/>
          </p:nvPr>
        </p:nvSpPr>
        <p:spPr>
          <a:xfrm>
            <a:off x="838200" y="2011679"/>
            <a:ext cx="5181600" cy="41652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765C5C1-4FD4-4958-99A0-BDADECA336BD}"/>
              </a:ext>
            </a:extLst>
          </p:cNvPr>
          <p:cNvSpPr>
            <a:spLocks noGrp="1"/>
          </p:cNvSpPr>
          <p:nvPr>
            <p:ph sz="half" idx="2"/>
          </p:nvPr>
        </p:nvSpPr>
        <p:spPr>
          <a:xfrm>
            <a:off x="6172200" y="2011679"/>
            <a:ext cx="5181600" cy="41652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BD1B234-5D54-44E5-B41D-B205AAF50305}"/>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6" name="Footer Placeholder 5">
            <a:extLst>
              <a:ext uri="{FF2B5EF4-FFF2-40B4-BE49-F238E27FC236}">
                <a16:creationId xmlns:a16="http://schemas.microsoft.com/office/drawing/2014/main" id="{0E67BCDB-6B96-45D6-B5E9-823A96EBD9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239C5F-F16F-4AFD-98D1-FA3BB96AF2CD}"/>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4244400794"/>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44C1F-0040-4BBF-81A6-FD2E30637B0C}"/>
              </a:ext>
            </a:extLst>
          </p:cNvPr>
          <p:cNvSpPr>
            <a:spLocks noGrp="1"/>
          </p:cNvSpPr>
          <p:nvPr>
            <p:ph type="title"/>
          </p:nvPr>
        </p:nvSpPr>
        <p:spPr>
          <a:xfrm>
            <a:off x="839788" y="379780"/>
            <a:ext cx="10515600"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E2894A7-1DA1-44C1-8ED0-716279430690}"/>
              </a:ext>
            </a:extLst>
          </p:cNvPr>
          <p:cNvSpPr>
            <a:spLocks noGrp="1"/>
          </p:cNvSpPr>
          <p:nvPr>
            <p:ph type="body" idx="1"/>
          </p:nvPr>
        </p:nvSpPr>
        <p:spPr>
          <a:xfrm>
            <a:off x="839789" y="1824035"/>
            <a:ext cx="4997132" cy="681040"/>
          </a:xfrm>
        </p:spPr>
        <p:txBody>
          <a:bodyPr anchor="b"/>
          <a:lstStyle>
            <a:lvl1pPr marL="0" indent="0">
              <a:buNone/>
              <a:defRPr sz="2400" b="1" i="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9AB945-31E2-4B60-9076-CBB8F8594949}"/>
              </a:ext>
            </a:extLst>
          </p:cNvPr>
          <p:cNvSpPr>
            <a:spLocks noGrp="1"/>
          </p:cNvSpPr>
          <p:nvPr>
            <p:ph sz="half" idx="2"/>
          </p:nvPr>
        </p:nvSpPr>
        <p:spPr>
          <a:xfrm>
            <a:off x="839789" y="2505075"/>
            <a:ext cx="499713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71B3EA-2E84-4B8B-A104-81BD577424AD}"/>
              </a:ext>
            </a:extLst>
          </p:cNvPr>
          <p:cNvSpPr>
            <a:spLocks noGrp="1"/>
          </p:cNvSpPr>
          <p:nvPr>
            <p:ph type="body" sz="quarter" idx="3"/>
          </p:nvPr>
        </p:nvSpPr>
        <p:spPr>
          <a:xfrm>
            <a:off x="6355080" y="1824035"/>
            <a:ext cx="5000308" cy="681040"/>
          </a:xfrm>
        </p:spPr>
        <p:txBody>
          <a:bodyPr anchor="b"/>
          <a:lstStyle>
            <a:lvl1pPr marL="0" indent="0">
              <a:buNone/>
              <a:defRPr sz="2400" b="1" i="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511AB8-302C-476E-B80A-AA739911E304}"/>
              </a:ext>
            </a:extLst>
          </p:cNvPr>
          <p:cNvSpPr>
            <a:spLocks noGrp="1"/>
          </p:cNvSpPr>
          <p:nvPr>
            <p:ph sz="quarter" idx="4"/>
          </p:nvPr>
        </p:nvSpPr>
        <p:spPr>
          <a:xfrm>
            <a:off x="6355080" y="2505075"/>
            <a:ext cx="500030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B47C29-FE34-4E6E-9921-78C54673AAD9}"/>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8" name="Footer Placeholder 7">
            <a:extLst>
              <a:ext uri="{FF2B5EF4-FFF2-40B4-BE49-F238E27FC236}">
                <a16:creationId xmlns:a16="http://schemas.microsoft.com/office/drawing/2014/main" id="{3CF6B420-A9CE-4BB6-A653-5C3ABC7D67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21DF8FE-1179-4798-B16D-AF1DFA266D4D}"/>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3407319599"/>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66F1A-0A68-4048-808F-CD7A9F3B0846}"/>
              </a:ext>
            </a:extLst>
          </p:cNvPr>
          <p:cNvSpPr>
            <a:spLocks noGrp="1"/>
          </p:cNvSpPr>
          <p:nvPr>
            <p:ph type="title"/>
          </p:nvPr>
        </p:nvSpPr>
        <p:spPr>
          <a:xfrm>
            <a:off x="838200" y="999592"/>
            <a:ext cx="10515600" cy="1573223"/>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28ACB3E6-5365-48F5-8D2A-0B002BA357E3}"/>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4" name="Footer Placeholder 3">
            <a:extLst>
              <a:ext uri="{FF2B5EF4-FFF2-40B4-BE49-F238E27FC236}">
                <a16:creationId xmlns:a16="http://schemas.microsoft.com/office/drawing/2014/main" id="{FF7D8EE9-4D97-4B2F-8D38-41CB9EE7745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2C5952-0A27-4FAB-A3FD-12003787676B}"/>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4009637856"/>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D08427-909D-4679-9192-BC99557A7D06}"/>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3" name="Footer Placeholder 2">
            <a:extLst>
              <a:ext uri="{FF2B5EF4-FFF2-40B4-BE49-F238E27FC236}">
                <a16:creationId xmlns:a16="http://schemas.microsoft.com/office/drawing/2014/main" id="{508E39A6-1E09-42B5-85B4-7E8B5AB2AE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938940-01DD-4C97-8649-E01C3B0EDF7C}"/>
              </a:ext>
            </a:extLst>
          </p:cNvPr>
          <p:cNvSpPr>
            <a:spLocks noGrp="1"/>
          </p:cNvSpPr>
          <p:nvPr>
            <p:ph type="sldNum" sz="quarter" idx="12"/>
          </p:nvPr>
        </p:nvSpPr>
        <p:spPr/>
        <p:txBody>
          <a:bodyPr/>
          <a:lstStyle/>
          <a:p>
            <a:fld id="{3109D357-8067-4A1F-97B2-93C5160B78D9}" type="slidenum">
              <a:rPr lang="en-US" smtClean="0"/>
              <a:t>‹#›</a:t>
            </a:fld>
            <a:endParaRPr lang="en-US"/>
          </a:p>
        </p:txBody>
      </p:sp>
    </p:spTree>
    <p:extLst>
      <p:ext uri="{BB962C8B-B14F-4D97-AF65-F5344CB8AC3E}">
        <p14:creationId xmlns:p14="http://schemas.microsoft.com/office/powerpoint/2010/main" val="3837761711"/>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93B3D-D568-40B4-A73A-1C8EA9ABB098}"/>
              </a:ext>
            </a:extLst>
          </p:cNvPr>
          <p:cNvSpPr>
            <a:spLocks noGrp="1"/>
          </p:cNvSpPr>
          <p:nvPr>
            <p:ph type="title"/>
          </p:nvPr>
        </p:nvSpPr>
        <p:spPr>
          <a:xfrm>
            <a:off x="839789" y="457200"/>
            <a:ext cx="3691818" cy="1701800"/>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D586EB3-917A-43B7-85BB-D00B5D2F07E4}"/>
              </a:ext>
            </a:extLst>
          </p:cNvPr>
          <p:cNvSpPr>
            <a:spLocks noGrp="1"/>
          </p:cNvSpPr>
          <p:nvPr>
            <p:ph idx="1"/>
          </p:nvPr>
        </p:nvSpPr>
        <p:spPr>
          <a:xfrm>
            <a:off x="5514798" y="987425"/>
            <a:ext cx="5840589" cy="50323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7AC029-3BC1-4637-A7F9-BC786DC26A38}"/>
              </a:ext>
            </a:extLst>
          </p:cNvPr>
          <p:cNvSpPr>
            <a:spLocks noGrp="1"/>
          </p:cNvSpPr>
          <p:nvPr>
            <p:ph type="body" sz="half" idx="2"/>
          </p:nvPr>
        </p:nvSpPr>
        <p:spPr>
          <a:xfrm>
            <a:off x="839789" y="2372360"/>
            <a:ext cx="3691817" cy="349662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90B948-89C5-4AC5-B7A0-17136F5C5A6A}"/>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6" name="Footer Placeholder 5">
            <a:extLst>
              <a:ext uri="{FF2B5EF4-FFF2-40B4-BE49-F238E27FC236}">
                <a16:creationId xmlns:a16="http://schemas.microsoft.com/office/drawing/2014/main" id="{F3A6C8C5-652F-46CB-BD26-E262B057FA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FB50CB-E91F-4B71-81F0-800F2B51A344}"/>
              </a:ext>
            </a:extLst>
          </p:cNvPr>
          <p:cNvSpPr>
            <a:spLocks noGrp="1"/>
          </p:cNvSpPr>
          <p:nvPr>
            <p:ph type="sldNum" sz="quarter" idx="12"/>
          </p:nvPr>
        </p:nvSpPr>
        <p:spPr/>
        <p:txBody>
          <a:bodyPr/>
          <a:lstStyle/>
          <a:p>
            <a:fld id="{3109D357-8067-4A1F-97B2-93C5160B78D9}" type="slidenum">
              <a:rPr lang="en-US" smtClean="0"/>
              <a:t>‹#›</a:t>
            </a:fld>
            <a:endParaRPr lang="en-US"/>
          </a:p>
        </p:txBody>
      </p:sp>
      <p:cxnSp>
        <p:nvCxnSpPr>
          <p:cNvPr id="8" name="Straight Connector 7">
            <a:extLst>
              <a:ext uri="{FF2B5EF4-FFF2-40B4-BE49-F238E27FC236}">
                <a16:creationId xmlns:a16="http://schemas.microsoft.com/office/drawing/2014/main" id="{8B69B885-FDB8-4C62-A285-A0CDC49A6B0C}"/>
              </a:ext>
            </a:extLst>
          </p:cNvPr>
          <p:cNvCxnSpPr>
            <a:cxnSpLocks/>
          </p:cNvCxnSpPr>
          <p:nvPr/>
        </p:nvCxnSpPr>
        <p:spPr>
          <a:xfrm>
            <a:off x="502320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3437134"/>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F941E-6445-4840-81AE-104EF7A4F7E9}"/>
              </a:ext>
            </a:extLst>
          </p:cNvPr>
          <p:cNvSpPr>
            <a:spLocks noGrp="1"/>
          </p:cNvSpPr>
          <p:nvPr>
            <p:ph type="title"/>
          </p:nvPr>
        </p:nvSpPr>
        <p:spPr>
          <a:xfrm>
            <a:off x="839789" y="457200"/>
            <a:ext cx="3696652" cy="1701800"/>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B3F8B866-E32B-4AE7-AEF3-6974AE3288F3}"/>
              </a:ext>
            </a:extLst>
          </p:cNvPr>
          <p:cNvSpPr>
            <a:spLocks noGrp="1"/>
          </p:cNvSpPr>
          <p:nvPr>
            <p:ph type="pic" idx="1"/>
          </p:nvPr>
        </p:nvSpPr>
        <p:spPr>
          <a:xfrm>
            <a:off x="5786120" y="838200"/>
            <a:ext cx="5603238" cy="51815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E2ABB7A-E157-499A-B224-C2313181F569}"/>
              </a:ext>
            </a:extLst>
          </p:cNvPr>
          <p:cNvSpPr>
            <a:spLocks noGrp="1"/>
          </p:cNvSpPr>
          <p:nvPr>
            <p:ph type="body" sz="half" idx="2"/>
          </p:nvPr>
        </p:nvSpPr>
        <p:spPr>
          <a:xfrm>
            <a:off x="839789" y="2367280"/>
            <a:ext cx="3696652" cy="350170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C77283-E2B8-405E-BB6E-9F121140E506}"/>
              </a:ext>
            </a:extLst>
          </p:cNvPr>
          <p:cNvSpPr>
            <a:spLocks noGrp="1"/>
          </p:cNvSpPr>
          <p:nvPr>
            <p:ph type="dt" sz="half" idx="10"/>
          </p:nvPr>
        </p:nvSpPr>
        <p:spPr/>
        <p:txBody>
          <a:bodyPr/>
          <a:lstStyle/>
          <a:p>
            <a:fld id="{F6CCBF3A-D7FB-4B97-8FD5-6FFB20CB1E84}" type="datetimeFigureOut">
              <a:rPr lang="en-US" smtClean="0"/>
              <a:t>11/10/2024</a:t>
            </a:fld>
            <a:endParaRPr lang="en-US"/>
          </a:p>
        </p:txBody>
      </p:sp>
      <p:sp>
        <p:nvSpPr>
          <p:cNvPr id="6" name="Footer Placeholder 5">
            <a:extLst>
              <a:ext uri="{FF2B5EF4-FFF2-40B4-BE49-F238E27FC236}">
                <a16:creationId xmlns:a16="http://schemas.microsoft.com/office/drawing/2014/main" id="{F9F21F05-EB94-417F-B19B-96FF3D9ECA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B7C3C7-B6DB-4064-8E66-9FB770C888ED}"/>
              </a:ext>
            </a:extLst>
          </p:cNvPr>
          <p:cNvSpPr>
            <a:spLocks noGrp="1"/>
          </p:cNvSpPr>
          <p:nvPr>
            <p:ph type="sldNum" sz="quarter" idx="12"/>
          </p:nvPr>
        </p:nvSpPr>
        <p:spPr/>
        <p:txBody>
          <a:bodyPr/>
          <a:lstStyle/>
          <a:p>
            <a:fld id="{3109D357-8067-4A1F-97B2-93C5160B78D9}" type="slidenum">
              <a:rPr lang="en-US" smtClean="0"/>
              <a:t>‹#›</a:t>
            </a:fld>
            <a:endParaRPr lang="en-US"/>
          </a:p>
        </p:txBody>
      </p:sp>
      <p:cxnSp>
        <p:nvCxnSpPr>
          <p:cNvPr id="8" name="Straight Connector 7">
            <a:extLst>
              <a:ext uri="{FF2B5EF4-FFF2-40B4-BE49-F238E27FC236}">
                <a16:creationId xmlns:a16="http://schemas.microsoft.com/office/drawing/2014/main" id="{51E233FA-220A-423F-907E-5F81526A28A0}"/>
              </a:ext>
            </a:extLst>
          </p:cNvPr>
          <p:cNvCxnSpPr>
            <a:cxnSpLocks/>
          </p:cNvCxnSpPr>
          <p:nvPr/>
        </p:nvCxnSpPr>
        <p:spPr>
          <a:xfrm>
            <a:off x="502320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4476164"/>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7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476A66-BE83-43F9-A28B-02DF7879AD52}"/>
              </a:ext>
            </a:extLst>
          </p:cNvPr>
          <p:cNvSpPr>
            <a:spLocks noGrp="1"/>
          </p:cNvSpPr>
          <p:nvPr>
            <p:ph type="title"/>
          </p:nvPr>
        </p:nvSpPr>
        <p:spPr>
          <a:xfrm>
            <a:off x="838200" y="584990"/>
            <a:ext cx="10515600" cy="1116811"/>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9D76E94-F276-4F0F-8DD9-B1F8A3198AE1}"/>
              </a:ext>
            </a:extLst>
          </p:cNvPr>
          <p:cNvSpPr>
            <a:spLocks noGrp="1"/>
          </p:cNvSpPr>
          <p:nvPr>
            <p:ph type="body" idx="1"/>
          </p:nvPr>
        </p:nvSpPr>
        <p:spPr>
          <a:xfrm>
            <a:off x="838200" y="2061469"/>
            <a:ext cx="10515600" cy="41148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4AD964E-3A2E-4DB9-B96A-EDE144A47BDC}"/>
              </a:ext>
            </a:extLst>
          </p:cNvPr>
          <p:cNvSpPr>
            <a:spLocks noGrp="1"/>
          </p:cNvSpPr>
          <p:nvPr>
            <p:ph type="dt" sz="half" idx="2"/>
          </p:nvPr>
        </p:nvSpPr>
        <p:spPr>
          <a:xfrm rot="5400000">
            <a:off x="10425981" y="4687095"/>
            <a:ext cx="2706690" cy="365125"/>
          </a:xfrm>
          <a:prstGeom prst="rect">
            <a:avLst/>
          </a:prstGeom>
        </p:spPr>
        <p:txBody>
          <a:bodyPr vert="horz" lIns="91440" tIns="45720" rIns="91440" bIns="45720" rtlCol="0" anchor="ctr"/>
          <a:lstStyle>
            <a:lvl1pPr algn="r">
              <a:defRPr sz="1000">
                <a:solidFill>
                  <a:schemeClr val="tx1"/>
                </a:solidFill>
              </a:defRPr>
            </a:lvl1pPr>
          </a:lstStyle>
          <a:p>
            <a:fld id="{F6CCBF3A-D7FB-4B97-8FD5-6FFB20CB1E84}" type="datetimeFigureOut">
              <a:rPr lang="en-US" smtClean="0"/>
              <a:t>11/10/2024</a:t>
            </a:fld>
            <a:endParaRPr lang="en-US"/>
          </a:p>
        </p:txBody>
      </p:sp>
      <p:sp>
        <p:nvSpPr>
          <p:cNvPr id="5" name="Footer Placeholder 4">
            <a:extLst>
              <a:ext uri="{FF2B5EF4-FFF2-40B4-BE49-F238E27FC236}">
                <a16:creationId xmlns:a16="http://schemas.microsoft.com/office/drawing/2014/main" id="{0DACB382-EE11-430D-941A-DB76EEB7F2D5}"/>
              </a:ext>
            </a:extLst>
          </p:cNvPr>
          <p:cNvSpPr>
            <a:spLocks noGrp="1"/>
          </p:cNvSpPr>
          <p:nvPr>
            <p:ph type="ftr" sz="quarter" idx="3"/>
          </p:nvPr>
        </p:nvSpPr>
        <p:spPr>
          <a:xfrm rot="5400000">
            <a:off x="-1131161" y="1592957"/>
            <a:ext cx="2973522"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A3C562FE-ACD1-43F2-A3DE-5B11E10B7EA5}"/>
              </a:ext>
            </a:extLst>
          </p:cNvPr>
          <p:cNvSpPr>
            <a:spLocks noGrp="1"/>
          </p:cNvSpPr>
          <p:nvPr>
            <p:ph type="sldNum" sz="quarter" idx="4"/>
          </p:nvPr>
        </p:nvSpPr>
        <p:spPr>
          <a:xfrm>
            <a:off x="11512296" y="6356350"/>
            <a:ext cx="574620" cy="365125"/>
          </a:xfrm>
          <a:prstGeom prst="rect">
            <a:avLst/>
          </a:prstGeom>
        </p:spPr>
        <p:txBody>
          <a:bodyPr vert="horz" lIns="91440" tIns="45720" rIns="91440" bIns="45720" rtlCol="0" anchor="ctr"/>
          <a:lstStyle>
            <a:lvl1pPr algn="ctr">
              <a:defRPr sz="1000">
                <a:solidFill>
                  <a:schemeClr val="tx1"/>
                </a:solidFill>
              </a:defRPr>
            </a:lvl1pPr>
          </a:lstStyle>
          <a:p>
            <a:fld id="{3109D357-8067-4A1F-97B2-93C5160B78D9}" type="slidenum">
              <a:rPr lang="en-US" smtClean="0"/>
              <a:t>‹#›</a:t>
            </a:fld>
            <a:endParaRPr lang="en-US"/>
          </a:p>
        </p:txBody>
      </p:sp>
      <p:cxnSp>
        <p:nvCxnSpPr>
          <p:cNvPr id="13" name="Straight Connector 12">
            <a:extLst>
              <a:ext uri="{FF2B5EF4-FFF2-40B4-BE49-F238E27FC236}">
                <a16:creationId xmlns:a16="http://schemas.microsoft.com/office/drawing/2014/main" id="{1EB34A3B-1FD5-48FF-9982-1E64C864C01D}"/>
              </a:ext>
            </a:extLst>
          </p:cNvPr>
          <p:cNvCxnSpPr>
            <a:cxnSpLocks/>
          </p:cNvCxnSpPr>
          <p:nvPr/>
        </p:nvCxnSpPr>
        <p:spPr>
          <a:xfrm flipH="1">
            <a:off x="4" y="1824111"/>
            <a:ext cx="121919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3476664"/>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502920" indent="-228600" algn="l" defTabSz="914400" rtl="0" eaLnBrk="1" latinLnBrk="0" hangingPunct="1">
        <a:lnSpc>
          <a:spcPct val="110000"/>
        </a:lnSpc>
        <a:spcBef>
          <a:spcPts val="500"/>
        </a:spcBef>
        <a:buSzPct val="80000"/>
        <a:buFont typeface="Goudy Old Style" panose="02020502050305020303" pitchFamily="18" charset="0"/>
        <a:buChar char="–"/>
        <a:defRPr sz="1800" i="1" kern="1200">
          <a:solidFill>
            <a:schemeClr val="tx1"/>
          </a:solidFill>
          <a:latin typeface="+mn-lt"/>
          <a:ea typeface="+mn-ea"/>
          <a:cs typeface="+mn-cs"/>
        </a:defRPr>
      </a:lvl2pPr>
      <a:lvl3pPr marL="822960" indent="-228600" algn="l" defTabSz="914400" rtl="0" eaLnBrk="1" latinLnBrk="0" hangingPunct="1">
        <a:lnSpc>
          <a:spcPct val="11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97280" indent="-228600" algn="l" defTabSz="914400" rtl="0" eaLnBrk="1" latinLnBrk="0" hangingPunct="1">
        <a:lnSpc>
          <a:spcPct val="110000"/>
        </a:lnSpc>
        <a:spcBef>
          <a:spcPts val="500"/>
        </a:spcBef>
        <a:buSzPct val="80000"/>
        <a:buFont typeface="Goudy Old Style" panose="02020502050305020303" pitchFamily="18" charset="0"/>
        <a:buChar char="–"/>
        <a:defRPr sz="1400" i="1" kern="1200">
          <a:solidFill>
            <a:schemeClr val="tx1"/>
          </a:solidFill>
          <a:latin typeface="+mn-lt"/>
          <a:ea typeface="+mn-ea"/>
          <a:cs typeface="+mn-cs"/>
        </a:defRPr>
      </a:lvl4pPr>
      <a:lvl5pPr marL="1371600" indent="-228600" algn="l" defTabSz="914400" rtl="0" eaLnBrk="1" latinLnBrk="0" hangingPunct="1">
        <a:lnSpc>
          <a:spcPct val="11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 Target="slide1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67000"/>
            <a:lum/>
            <a:extLst>
              <a:ext uri="{BEBA8EAE-BF5A-486C-A8C5-ECC9F3942E4B}">
                <a14:imgProps xmlns:a14="http://schemas.microsoft.com/office/drawing/2010/main">
                  <a14:imgLayer r:embed="rId3">
                    <a14:imgEffect>
                      <a14:artisticFilmGrain trans="100000" grainSize="0"/>
                    </a14:imgEffect>
                  </a14:imgLayer>
                </a14:imgProps>
              </a:ext>
            </a:extLst>
          </a:blip>
          <a:srcRect/>
          <a:stretch>
            <a:fillRect l="-1000" r="-1000"/>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FA9327B-0F60-46E3-AD80-CE73838567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B8448A-C644-0918-9249-7642DDA16285}"/>
              </a:ext>
            </a:extLst>
          </p:cNvPr>
          <p:cNvSpPr>
            <a:spLocks noGrp="1"/>
          </p:cNvSpPr>
          <p:nvPr>
            <p:ph type="ctrTitle"/>
          </p:nvPr>
        </p:nvSpPr>
        <p:spPr>
          <a:xfrm>
            <a:off x="0" y="93645"/>
            <a:ext cx="12096519" cy="2176024"/>
          </a:xfrm>
        </p:spPr>
        <p:txBody>
          <a:bodyPr anchor="b">
            <a:normAutofit fontScale="90000"/>
          </a:bodyPr>
          <a:lstStyle/>
          <a:p>
            <a:pPr algn="ctr"/>
            <a:r>
              <a:rPr lang="en-US" sz="4400" b="1" dirty="0">
                <a:solidFill>
                  <a:srgbClr val="47ED13"/>
                </a:solidFill>
              </a:rPr>
              <a:t>ultrasound in pregnancy - opportunities and challenges for assessment of neurological development</a:t>
            </a:r>
          </a:p>
        </p:txBody>
      </p:sp>
      <p:sp>
        <p:nvSpPr>
          <p:cNvPr id="3" name="Subtitle 2">
            <a:extLst>
              <a:ext uri="{FF2B5EF4-FFF2-40B4-BE49-F238E27FC236}">
                <a16:creationId xmlns:a16="http://schemas.microsoft.com/office/drawing/2014/main" id="{3871681A-5BC1-3387-A625-076CBD026800}"/>
              </a:ext>
            </a:extLst>
          </p:cNvPr>
          <p:cNvSpPr>
            <a:spLocks noGrp="1"/>
          </p:cNvSpPr>
          <p:nvPr>
            <p:ph type="subTitle" idx="1"/>
          </p:nvPr>
        </p:nvSpPr>
        <p:spPr>
          <a:xfrm>
            <a:off x="-88135" y="4553292"/>
            <a:ext cx="12280135" cy="2304707"/>
          </a:xfrm>
        </p:spPr>
        <p:txBody>
          <a:bodyPr>
            <a:noAutofit/>
          </a:bodyPr>
          <a:lstStyle/>
          <a:p>
            <a:pPr algn="r"/>
            <a:r>
              <a:rPr lang="en-US" sz="3200" b="1" dirty="0">
                <a:solidFill>
                  <a:srgbClr val="FF0000"/>
                </a:solidFill>
              </a:rPr>
              <a:t>Assistant professor  </a:t>
            </a:r>
            <a:r>
              <a:rPr lang="en-US" sz="3600" b="1" dirty="0">
                <a:solidFill>
                  <a:srgbClr val="FF0000"/>
                </a:solidFill>
              </a:rPr>
              <a:t>Vesna Livrinova</a:t>
            </a:r>
            <a:endParaRPr lang="en-US" sz="3600" b="1" dirty="0">
              <a:solidFill>
                <a:srgbClr val="FFFF00"/>
              </a:solidFill>
            </a:endParaRPr>
          </a:p>
          <a:p>
            <a:pPr algn="r"/>
            <a:r>
              <a:rPr lang="en-US" sz="3200" b="1" dirty="0">
                <a:solidFill>
                  <a:srgbClr val="FFFF00"/>
                </a:solidFill>
              </a:rPr>
              <a:t>University Clinic of Gynecology &amp; Obstetrics, Skopje</a:t>
            </a:r>
          </a:p>
        </p:txBody>
      </p:sp>
      <p:cxnSp>
        <p:nvCxnSpPr>
          <p:cNvPr id="11" name="Straight Connector 10">
            <a:extLst>
              <a:ext uri="{FF2B5EF4-FFF2-40B4-BE49-F238E27FC236}">
                <a16:creationId xmlns:a16="http://schemas.microsoft.com/office/drawing/2014/main" id="{BD1C99D0-461D-4A91-81EF-CCCD798B37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4305300"/>
            <a:ext cx="121919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2262F47C-0D20-597A-B022-D0312B3104B6}"/>
              </a:ext>
            </a:extLst>
          </p:cNvPr>
          <p:cNvPicPr>
            <a:picLocks noChangeAspect="1"/>
          </p:cNvPicPr>
          <p:nvPr/>
        </p:nvPicPr>
        <p:blipFill>
          <a:blip r:embed="rId4"/>
          <a:stretch>
            <a:fillRect/>
          </a:stretch>
        </p:blipFill>
        <p:spPr>
          <a:xfrm>
            <a:off x="65314" y="4553291"/>
            <a:ext cx="2449285" cy="2269670"/>
          </a:xfrm>
          <a:prstGeom prst="rect">
            <a:avLst/>
          </a:prstGeom>
        </p:spPr>
      </p:pic>
    </p:spTree>
    <p:extLst>
      <p:ext uri="{BB962C8B-B14F-4D97-AF65-F5344CB8AC3E}">
        <p14:creationId xmlns:p14="http://schemas.microsoft.com/office/powerpoint/2010/main" val="2937000762"/>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9E456A1-F34C-4DB8-B32A-F604B486A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89557E-A159-E01A-4C39-E46964343576}"/>
              </a:ext>
            </a:extLst>
          </p:cNvPr>
          <p:cNvSpPr>
            <a:spLocks noGrp="1"/>
          </p:cNvSpPr>
          <p:nvPr>
            <p:ph type="title"/>
          </p:nvPr>
        </p:nvSpPr>
        <p:spPr>
          <a:xfrm>
            <a:off x="1124793" y="365125"/>
            <a:ext cx="9937019" cy="1083341"/>
          </a:xfrm>
        </p:spPr>
        <p:txBody>
          <a:bodyPr>
            <a:normAutofit/>
          </a:bodyPr>
          <a:lstStyle/>
          <a:p>
            <a:pPr algn="ctr"/>
            <a:r>
              <a:rPr lang="en-US" dirty="0"/>
              <a:t>FACTs  about ASD</a:t>
            </a:r>
          </a:p>
        </p:txBody>
      </p:sp>
      <p:cxnSp>
        <p:nvCxnSpPr>
          <p:cNvPr id="23" name="Straight Connector 22">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6026" y="1714500"/>
            <a:ext cx="1217597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CA04ACF-BE13-133D-E174-F476FF2595CC}"/>
              </a:ext>
            </a:extLst>
          </p:cNvPr>
          <p:cNvSpPr>
            <a:spLocks noGrp="1"/>
          </p:cNvSpPr>
          <p:nvPr>
            <p:ph idx="1"/>
          </p:nvPr>
        </p:nvSpPr>
        <p:spPr>
          <a:xfrm>
            <a:off x="644979" y="1714500"/>
            <a:ext cx="10727871" cy="4841421"/>
          </a:xfrm>
        </p:spPr>
        <p:txBody>
          <a:bodyPr anchor="ctr">
            <a:normAutofit/>
          </a:bodyPr>
          <a:lstStyle/>
          <a:p>
            <a:pPr marL="0" indent="0">
              <a:lnSpc>
                <a:spcPct val="100000"/>
              </a:lnSpc>
              <a:buNone/>
            </a:pPr>
            <a:r>
              <a:rPr lang="en-US" sz="2400" dirty="0"/>
              <a:t>Autism spectrum disorder (ASD) is a neurodevelopmental disorder that affects social</a:t>
            </a:r>
          </a:p>
          <a:p>
            <a:pPr marL="0" indent="0">
              <a:lnSpc>
                <a:spcPct val="100000"/>
              </a:lnSpc>
              <a:buNone/>
            </a:pPr>
            <a:r>
              <a:rPr lang="en-US" sz="2400" dirty="0"/>
              <a:t>interaction and communication, with restricted interests, activity and behaviors</a:t>
            </a:r>
          </a:p>
          <a:p>
            <a:pPr marL="0" indent="0" algn="ctr">
              <a:lnSpc>
                <a:spcPct val="100000"/>
              </a:lnSpc>
              <a:buNone/>
            </a:pPr>
            <a:r>
              <a:rPr lang="en-US" sz="2400" dirty="0">
                <a:solidFill>
                  <a:srgbClr val="FF0000"/>
                </a:solidFill>
              </a:rPr>
              <a:t>ASD is highly familial - genetic background strongly contributes to the development of this condition.-only a fraction of the total number of genes -focusing on synapse formation and functionality  </a:t>
            </a:r>
          </a:p>
          <a:p>
            <a:pPr>
              <a:lnSpc>
                <a:spcPct val="100000"/>
              </a:lnSpc>
            </a:pPr>
            <a:r>
              <a:rPr lang="en-US" sz="2400" dirty="0"/>
              <a:t>parental conditions and in utero and perinatal factors may contribute to ASD etiology</a:t>
            </a:r>
          </a:p>
          <a:p>
            <a:pPr>
              <a:lnSpc>
                <a:spcPct val="100000"/>
              </a:lnSpc>
            </a:pPr>
            <a:endParaRPr lang="en-US" sz="2400" dirty="0"/>
          </a:p>
          <a:p>
            <a:pPr>
              <a:lnSpc>
                <a:spcPct val="100000"/>
              </a:lnSpc>
            </a:pPr>
            <a:r>
              <a:rPr lang="en-US" sz="2400" dirty="0"/>
              <a:t>epigenetic changes, including DNA methylation and micro-RNA alterations,-acting in concert to determine ASD onset</a:t>
            </a:r>
            <a:r>
              <a:rPr lang="en-US" sz="1400" dirty="0"/>
              <a:t>.</a:t>
            </a:r>
          </a:p>
          <a:p>
            <a:pPr algn="ctr">
              <a:lnSpc>
                <a:spcPct val="100000"/>
              </a:lnSpc>
            </a:pPr>
            <a:endParaRPr lang="en-US" sz="1400" dirty="0"/>
          </a:p>
          <a:p>
            <a:pPr algn="ctr">
              <a:lnSpc>
                <a:spcPct val="100000"/>
              </a:lnSpc>
            </a:pPr>
            <a:endParaRPr lang="en-US" sz="1400" dirty="0"/>
          </a:p>
        </p:txBody>
      </p:sp>
    </p:spTree>
    <p:extLst>
      <p:ext uri="{BB962C8B-B14F-4D97-AF65-F5344CB8AC3E}">
        <p14:creationId xmlns:p14="http://schemas.microsoft.com/office/powerpoint/2010/main" val="312323190"/>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D9E456A1-F34C-4DB8-B32A-F604B486A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D9EC7C-C156-BAE8-598C-104DB0E3D1BA}"/>
              </a:ext>
            </a:extLst>
          </p:cNvPr>
          <p:cNvSpPr>
            <a:spLocks noGrp="1"/>
          </p:cNvSpPr>
          <p:nvPr>
            <p:ph type="title"/>
          </p:nvPr>
        </p:nvSpPr>
        <p:spPr>
          <a:xfrm>
            <a:off x="1124793" y="365125"/>
            <a:ext cx="9937019" cy="1083341"/>
          </a:xfrm>
        </p:spPr>
        <p:txBody>
          <a:bodyPr>
            <a:normAutofit/>
          </a:bodyPr>
          <a:lstStyle/>
          <a:p>
            <a:pPr algn="ctr"/>
            <a:r>
              <a:rPr lang="en-US" dirty="0"/>
              <a:t>FACTs  about ASD</a:t>
            </a:r>
          </a:p>
        </p:txBody>
      </p:sp>
      <p:cxnSp>
        <p:nvCxnSpPr>
          <p:cNvPr id="17" name="Straight Connector 16">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6026" y="1714500"/>
            <a:ext cx="1217597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B965DB2-D521-840C-D3F1-8A9C15153A39}"/>
              </a:ext>
            </a:extLst>
          </p:cNvPr>
          <p:cNvSpPr>
            <a:spLocks noGrp="1"/>
          </p:cNvSpPr>
          <p:nvPr>
            <p:ph idx="1"/>
          </p:nvPr>
        </p:nvSpPr>
        <p:spPr>
          <a:xfrm>
            <a:off x="873579" y="2176768"/>
            <a:ext cx="11430000" cy="3995429"/>
          </a:xfrm>
        </p:spPr>
        <p:txBody>
          <a:bodyPr anchor="ctr">
            <a:normAutofit/>
          </a:bodyPr>
          <a:lstStyle/>
          <a:p>
            <a:pPr marL="0" indent="0">
              <a:lnSpc>
                <a:spcPct val="100000"/>
              </a:lnSpc>
              <a:buNone/>
            </a:pPr>
            <a:r>
              <a:rPr lang="en-US" sz="2400" dirty="0"/>
              <a:t>ASD appears to have a</a:t>
            </a:r>
          </a:p>
          <a:p>
            <a:pPr>
              <a:lnSpc>
                <a:spcPct val="100000"/>
              </a:lnSpc>
            </a:pPr>
            <a:r>
              <a:rPr lang="en-US" sz="2400" dirty="0"/>
              <a:t>multifactorial etiology to which developmental (in utero and early childhood), environmental and genetic aspects contribute, in as-yet unknown and different ways</a:t>
            </a:r>
          </a:p>
          <a:p>
            <a:pPr>
              <a:lnSpc>
                <a:spcPct val="100000"/>
              </a:lnSpc>
            </a:pPr>
            <a:r>
              <a:rPr lang="en-US" sz="2400" dirty="0"/>
              <a:t>has correlated advanced paternal age (APA) with the development of bipolar disorder, schizophrenia, ADHD and ASD </a:t>
            </a:r>
          </a:p>
          <a:p>
            <a:pPr>
              <a:lnSpc>
                <a:spcPct val="100000"/>
              </a:lnSpc>
            </a:pPr>
            <a:r>
              <a:rPr lang="en-US" sz="2400" dirty="0"/>
              <a:t>a 10-year increase in maternal and paternal age is associated with a 20%</a:t>
            </a:r>
          </a:p>
          <a:p>
            <a:pPr marL="0" indent="0">
              <a:lnSpc>
                <a:spcPct val="100000"/>
              </a:lnSpc>
              <a:buNone/>
            </a:pPr>
            <a:r>
              <a:rPr lang="en-US" sz="2400" dirty="0"/>
              <a:t> </a:t>
            </a:r>
          </a:p>
          <a:p>
            <a:pPr algn="ctr">
              <a:lnSpc>
                <a:spcPct val="100000"/>
              </a:lnSpc>
            </a:pPr>
            <a:endParaRPr lang="en-US" sz="1400" dirty="0"/>
          </a:p>
        </p:txBody>
      </p:sp>
    </p:spTree>
    <p:extLst>
      <p:ext uri="{BB962C8B-B14F-4D97-AF65-F5344CB8AC3E}">
        <p14:creationId xmlns:p14="http://schemas.microsoft.com/office/powerpoint/2010/main" val="549244709"/>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49372631-E04E-4BD9-A3CC-25F69FA35A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0185E9-915A-9882-6589-B91636764D87}"/>
              </a:ext>
            </a:extLst>
          </p:cNvPr>
          <p:cNvSpPr>
            <a:spLocks noGrp="1"/>
          </p:cNvSpPr>
          <p:nvPr>
            <p:ph type="title"/>
          </p:nvPr>
        </p:nvSpPr>
        <p:spPr>
          <a:xfrm>
            <a:off x="644980" y="342900"/>
            <a:ext cx="3983666" cy="5829300"/>
          </a:xfrm>
        </p:spPr>
        <p:txBody>
          <a:bodyPr>
            <a:normAutofit/>
          </a:bodyPr>
          <a:lstStyle/>
          <a:p>
            <a:r>
              <a:rPr lang="en-US" sz="3100" dirty="0"/>
              <a:t>Perinatal risk factors -the most studied </a:t>
            </a:r>
            <a:r>
              <a:rPr lang="en-US" sz="3100" b="1" dirty="0">
                <a:solidFill>
                  <a:srgbClr val="FF0000"/>
                </a:solidFill>
              </a:rPr>
              <a:t>ASD</a:t>
            </a:r>
            <a:r>
              <a:rPr lang="en-US" sz="3100" dirty="0"/>
              <a:t> risk factors</a:t>
            </a:r>
            <a:br>
              <a:rPr lang="en-US" sz="3100" dirty="0"/>
            </a:br>
            <a:br>
              <a:rPr lang="en-US" sz="3100" dirty="0"/>
            </a:br>
            <a:r>
              <a:rPr lang="en-US" sz="3100" dirty="0"/>
              <a:t>the most difficult</a:t>
            </a:r>
            <a:br>
              <a:rPr lang="en-US" sz="3100" dirty="0"/>
            </a:br>
            <a:r>
              <a:rPr lang="en-US" sz="3100" dirty="0"/>
              <a:t>to determine and predict in advance</a:t>
            </a:r>
          </a:p>
        </p:txBody>
      </p:sp>
      <p:cxnSp>
        <p:nvCxnSpPr>
          <p:cNvPr id="14" name="Straight Connector 13">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016203" y="0"/>
            <a:ext cx="0" cy="685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5" name="Content Placeholder 2">
            <a:extLst>
              <a:ext uri="{FF2B5EF4-FFF2-40B4-BE49-F238E27FC236}">
                <a16:creationId xmlns:a16="http://schemas.microsoft.com/office/drawing/2014/main" id="{6BD571AC-2949-94CC-5925-5C96F37CED30}"/>
              </a:ext>
            </a:extLst>
          </p:cNvPr>
          <p:cNvGraphicFramePr>
            <a:graphicFrameLocks noGrp="1"/>
          </p:cNvGraphicFramePr>
          <p:nvPr>
            <p:ph idx="1"/>
            <p:extLst>
              <p:ext uri="{D42A27DB-BD31-4B8C-83A1-F6EECF244321}">
                <p14:modId xmlns:p14="http://schemas.microsoft.com/office/powerpoint/2010/main" val="2756966575"/>
              </p:ext>
            </p:extLst>
          </p:nvPr>
        </p:nvGraphicFramePr>
        <p:xfrm>
          <a:off x="5394831" y="106136"/>
          <a:ext cx="6418888" cy="6645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2ACB43D7-4C2D-2E33-0D49-6EA29644B401}"/>
              </a:ext>
            </a:extLst>
          </p:cNvPr>
          <p:cNvSpPr txBox="1"/>
          <p:nvPr/>
        </p:nvSpPr>
        <p:spPr>
          <a:xfrm>
            <a:off x="457201" y="685800"/>
            <a:ext cx="4392385" cy="523220"/>
          </a:xfrm>
          <a:prstGeom prst="rect">
            <a:avLst/>
          </a:prstGeom>
          <a:noFill/>
        </p:spPr>
        <p:txBody>
          <a:bodyPr wrap="square">
            <a:spAutoFit/>
          </a:bodyPr>
          <a:lstStyle/>
          <a:p>
            <a:pPr lvl="0"/>
            <a:r>
              <a:rPr lang="en-US" sz="2800" b="1" dirty="0">
                <a:solidFill>
                  <a:srgbClr val="FF0000"/>
                </a:solidFill>
              </a:rPr>
              <a:t>examined 60 obstetric factors</a:t>
            </a:r>
          </a:p>
        </p:txBody>
      </p:sp>
    </p:spTree>
    <p:extLst>
      <p:ext uri="{BB962C8B-B14F-4D97-AF65-F5344CB8AC3E}">
        <p14:creationId xmlns:p14="http://schemas.microsoft.com/office/powerpoint/2010/main" val="1767721827"/>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checkerboard(down)">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9E456A1-F34C-4DB8-B32A-F604B486A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913A81-A63A-253F-CCEC-8774E0B04A10}"/>
              </a:ext>
            </a:extLst>
          </p:cNvPr>
          <p:cNvSpPr>
            <a:spLocks noGrp="1"/>
          </p:cNvSpPr>
          <p:nvPr>
            <p:ph type="title"/>
          </p:nvPr>
        </p:nvSpPr>
        <p:spPr>
          <a:xfrm>
            <a:off x="1124793" y="365125"/>
            <a:ext cx="9937019" cy="1083341"/>
          </a:xfrm>
        </p:spPr>
        <p:txBody>
          <a:bodyPr>
            <a:normAutofit/>
          </a:bodyPr>
          <a:lstStyle/>
          <a:p>
            <a:pPr algn="ctr"/>
            <a:r>
              <a:rPr lang="en-US" dirty="0"/>
              <a:t>ultrasound in pregnancy </a:t>
            </a:r>
          </a:p>
        </p:txBody>
      </p:sp>
      <p:cxnSp>
        <p:nvCxnSpPr>
          <p:cNvPr id="10" name="Straight Connector 9">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6026" y="1714500"/>
            <a:ext cx="1217597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CCEF5673-6BC4-0BD5-79AB-B77C399C5C19}"/>
              </a:ext>
            </a:extLst>
          </p:cNvPr>
          <p:cNvSpPr>
            <a:spLocks noGrp="1"/>
          </p:cNvSpPr>
          <p:nvPr>
            <p:ph idx="1"/>
          </p:nvPr>
        </p:nvSpPr>
        <p:spPr>
          <a:xfrm>
            <a:off x="609600" y="1813592"/>
            <a:ext cx="11166764" cy="4845826"/>
          </a:xfrm>
        </p:spPr>
        <p:txBody>
          <a:bodyPr anchor="ctr">
            <a:normAutofit/>
          </a:bodyPr>
          <a:lstStyle/>
          <a:p>
            <a:r>
              <a:rPr lang="en-US" sz="2800" dirty="0"/>
              <a:t>4D sonography -the somatic and motor development of the fetus </a:t>
            </a:r>
          </a:p>
          <a:p>
            <a:r>
              <a:rPr lang="en-US" sz="2800" dirty="0"/>
              <a:t>has led to very important conclusions concerning fetal behavior</a:t>
            </a:r>
          </a:p>
          <a:p>
            <a:r>
              <a:rPr lang="en-US" sz="2800" dirty="0"/>
              <a:t>for the assessment of normal neurobehavioral development</a:t>
            </a:r>
          </a:p>
          <a:p>
            <a:pPr marL="0" indent="0">
              <a:buNone/>
            </a:pPr>
            <a:endParaRPr lang="en-US" sz="2800" dirty="0"/>
          </a:p>
          <a:p>
            <a:pPr marL="0" indent="0">
              <a:buNone/>
            </a:pPr>
            <a:endParaRPr lang="en-US" sz="2800" dirty="0"/>
          </a:p>
          <a:p>
            <a:r>
              <a:rPr lang="en-US" sz="2800" dirty="0"/>
              <a:t>4D ultrasound, by obtaining real time images, allows spatial observations of fetal face (e.g. smiling, crying, mouthing and blinking)</a:t>
            </a:r>
          </a:p>
          <a:p>
            <a:pPr algn="ctr"/>
            <a:endParaRPr lang="en-US" dirty="0"/>
          </a:p>
        </p:txBody>
      </p:sp>
    </p:spTree>
    <p:extLst>
      <p:ext uri="{BB962C8B-B14F-4D97-AF65-F5344CB8AC3E}">
        <p14:creationId xmlns:p14="http://schemas.microsoft.com/office/powerpoint/2010/main" val="2756371996"/>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1A01F-F77D-BBF5-F4E9-198634604C3F}"/>
              </a:ext>
            </a:extLst>
          </p:cNvPr>
          <p:cNvSpPr>
            <a:spLocks noGrp="1"/>
          </p:cNvSpPr>
          <p:nvPr>
            <p:ph type="title"/>
          </p:nvPr>
        </p:nvSpPr>
        <p:spPr>
          <a:xfrm>
            <a:off x="838200" y="584990"/>
            <a:ext cx="10515600" cy="745789"/>
          </a:xfrm>
        </p:spPr>
        <p:txBody>
          <a:bodyPr/>
          <a:lstStyle/>
          <a:p>
            <a:pPr algn="ctr"/>
            <a:r>
              <a:rPr lang="en-US" dirty="0"/>
              <a:t>Fetal movement</a:t>
            </a:r>
          </a:p>
        </p:txBody>
      </p:sp>
      <p:graphicFrame>
        <p:nvGraphicFramePr>
          <p:cNvPr id="5" name="Content Placeholder 2">
            <a:extLst>
              <a:ext uri="{FF2B5EF4-FFF2-40B4-BE49-F238E27FC236}">
                <a16:creationId xmlns:a16="http://schemas.microsoft.com/office/drawing/2014/main" id="{6591ABAF-81D8-EBAE-6063-B4DBAC9149B0}"/>
              </a:ext>
            </a:extLst>
          </p:cNvPr>
          <p:cNvGraphicFramePr>
            <a:graphicFrameLocks noGrp="1"/>
          </p:cNvGraphicFramePr>
          <p:nvPr>
            <p:ph idx="1"/>
            <p:extLst>
              <p:ext uri="{D42A27DB-BD31-4B8C-83A1-F6EECF244321}">
                <p14:modId xmlns:p14="http://schemas.microsoft.com/office/powerpoint/2010/main" val="2183112338"/>
              </p:ext>
            </p:extLst>
          </p:nvPr>
        </p:nvGraphicFramePr>
        <p:xfrm>
          <a:off x="419099" y="2158209"/>
          <a:ext cx="11449627" cy="4501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6062373"/>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2000"/>
                                  </p:stCondLst>
                                  <p:childTnLst>
                                    <p:set>
                                      <p:cBhvr>
                                        <p:cTn id="6" dur="1" fill="hold">
                                          <p:stCondLst>
                                            <p:cond delay="0"/>
                                          </p:stCondLst>
                                        </p:cTn>
                                        <p:tgtEl>
                                          <p:spTgt spid="5">
                                            <p:graphicEl>
                                              <a:dgm id="{60A957EF-7CDB-4F83-AC77-17416EA420F0}"/>
                                            </p:graphicEl>
                                          </p:spTgt>
                                        </p:tgtEl>
                                        <p:attrNameLst>
                                          <p:attrName>style.visibility</p:attrName>
                                        </p:attrNameLst>
                                      </p:cBhvr>
                                      <p:to>
                                        <p:strVal val="visible"/>
                                      </p:to>
                                    </p:set>
                                    <p:animEffect transition="in" filter="randombar(horizontal)">
                                      <p:cBhvr>
                                        <p:cTn id="7" dur="2500"/>
                                        <p:tgtEl>
                                          <p:spTgt spid="5">
                                            <p:graphicEl>
                                              <a:dgm id="{60A957EF-7CDB-4F83-AC77-17416EA420F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2000"/>
                                  </p:stCondLst>
                                  <p:childTnLst>
                                    <p:set>
                                      <p:cBhvr>
                                        <p:cTn id="11" dur="1" fill="hold">
                                          <p:stCondLst>
                                            <p:cond delay="0"/>
                                          </p:stCondLst>
                                        </p:cTn>
                                        <p:tgtEl>
                                          <p:spTgt spid="5">
                                            <p:graphicEl>
                                              <a:dgm id="{016D1A37-2EF5-4841-8398-8BC88743D981}"/>
                                            </p:graphicEl>
                                          </p:spTgt>
                                        </p:tgtEl>
                                        <p:attrNameLst>
                                          <p:attrName>style.visibility</p:attrName>
                                        </p:attrNameLst>
                                      </p:cBhvr>
                                      <p:to>
                                        <p:strVal val="visible"/>
                                      </p:to>
                                    </p:set>
                                    <p:animEffect transition="in" filter="randombar(horizontal)">
                                      <p:cBhvr>
                                        <p:cTn id="12" dur="2500"/>
                                        <p:tgtEl>
                                          <p:spTgt spid="5">
                                            <p:graphicEl>
                                              <a:dgm id="{016D1A37-2EF5-4841-8398-8BC88743D981}"/>
                                            </p:graphicEl>
                                          </p:spTgt>
                                        </p:tgtEl>
                                      </p:cBhvr>
                                    </p:animEffect>
                                  </p:childTnLst>
                                </p:cTn>
                              </p:par>
                              <p:par>
                                <p:cTn id="13" presetID="14" presetClass="entr" presetSubtype="10" fill="hold" grpId="0" nodeType="withEffect">
                                  <p:stCondLst>
                                    <p:cond delay="2000"/>
                                  </p:stCondLst>
                                  <p:childTnLst>
                                    <p:set>
                                      <p:cBhvr>
                                        <p:cTn id="14" dur="1" fill="hold">
                                          <p:stCondLst>
                                            <p:cond delay="0"/>
                                          </p:stCondLst>
                                        </p:cTn>
                                        <p:tgtEl>
                                          <p:spTgt spid="5">
                                            <p:graphicEl>
                                              <a:dgm id="{B6DE999A-A87C-484F-A55A-49CC6866086E}"/>
                                            </p:graphicEl>
                                          </p:spTgt>
                                        </p:tgtEl>
                                        <p:attrNameLst>
                                          <p:attrName>style.visibility</p:attrName>
                                        </p:attrNameLst>
                                      </p:cBhvr>
                                      <p:to>
                                        <p:strVal val="visible"/>
                                      </p:to>
                                    </p:set>
                                    <p:animEffect transition="in" filter="randombar(horizontal)">
                                      <p:cBhvr>
                                        <p:cTn id="15" dur="2500"/>
                                        <p:tgtEl>
                                          <p:spTgt spid="5">
                                            <p:graphicEl>
                                              <a:dgm id="{B6DE999A-A87C-484F-A55A-49CC6866086E}"/>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2000"/>
                                  </p:stCondLst>
                                  <p:childTnLst>
                                    <p:set>
                                      <p:cBhvr>
                                        <p:cTn id="19" dur="1" fill="hold">
                                          <p:stCondLst>
                                            <p:cond delay="0"/>
                                          </p:stCondLst>
                                        </p:cTn>
                                        <p:tgtEl>
                                          <p:spTgt spid="5">
                                            <p:graphicEl>
                                              <a:dgm id="{4C40330A-55D5-494F-B033-432CD597915E}"/>
                                            </p:graphicEl>
                                          </p:spTgt>
                                        </p:tgtEl>
                                        <p:attrNameLst>
                                          <p:attrName>style.visibility</p:attrName>
                                        </p:attrNameLst>
                                      </p:cBhvr>
                                      <p:to>
                                        <p:strVal val="visible"/>
                                      </p:to>
                                    </p:set>
                                    <p:animEffect transition="in" filter="randombar(horizontal)">
                                      <p:cBhvr>
                                        <p:cTn id="20" dur="2500"/>
                                        <p:tgtEl>
                                          <p:spTgt spid="5">
                                            <p:graphicEl>
                                              <a:dgm id="{4C40330A-55D5-494F-B033-432CD597915E}"/>
                                            </p:graphicEl>
                                          </p:spTgt>
                                        </p:tgtEl>
                                      </p:cBhvr>
                                    </p:animEffect>
                                  </p:childTnLst>
                                </p:cTn>
                              </p:par>
                              <p:par>
                                <p:cTn id="21" presetID="14" presetClass="entr" presetSubtype="10" fill="hold" grpId="0" nodeType="withEffect">
                                  <p:stCondLst>
                                    <p:cond delay="2000"/>
                                  </p:stCondLst>
                                  <p:childTnLst>
                                    <p:set>
                                      <p:cBhvr>
                                        <p:cTn id="22" dur="1" fill="hold">
                                          <p:stCondLst>
                                            <p:cond delay="0"/>
                                          </p:stCondLst>
                                        </p:cTn>
                                        <p:tgtEl>
                                          <p:spTgt spid="5">
                                            <p:graphicEl>
                                              <a:dgm id="{E7087365-2877-4B82-B022-378C31BFBDA1}"/>
                                            </p:graphicEl>
                                          </p:spTgt>
                                        </p:tgtEl>
                                        <p:attrNameLst>
                                          <p:attrName>style.visibility</p:attrName>
                                        </p:attrNameLst>
                                      </p:cBhvr>
                                      <p:to>
                                        <p:strVal val="visible"/>
                                      </p:to>
                                    </p:set>
                                    <p:animEffect transition="in" filter="randombar(horizontal)">
                                      <p:cBhvr>
                                        <p:cTn id="23" dur="2500"/>
                                        <p:tgtEl>
                                          <p:spTgt spid="5">
                                            <p:graphicEl>
                                              <a:dgm id="{E7087365-2877-4B82-B022-378C31BFBDA1}"/>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2000"/>
                                  </p:stCondLst>
                                  <p:childTnLst>
                                    <p:set>
                                      <p:cBhvr>
                                        <p:cTn id="27" dur="1" fill="hold">
                                          <p:stCondLst>
                                            <p:cond delay="0"/>
                                          </p:stCondLst>
                                        </p:cTn>
                                        <p:tgtEl>
                                          <p:spTgt spid="5">
                                            <p:graphicEl>
                                              <a:dgm id="{3C0EA81D-C7AB-4213-8334-EDCC4D2A8605}"/>
                                            </p:graphicEl>
                                          </p:spTgt>
                                        </p:tgtEl>
                                        <p:attrNameLst>
                                          <p:attrName>style.visibility</p:attrName>
                                        </p:attrNameLst>
                                      </p:cBhvr>
                                      <p:to>
                                        <p:strVal val="visible"/>
                                      </p:to>
                                    </p:set>
                                    <p:animEffect transition="in" filter="randombar(horizontal)">
                                      <p:cBhvr>
                                        <p:cTn id="28" dur="2500"/>
                                        <p:tgtEl>
                                          <p:spTgt spid="5">
                                            <p:graphicEl>
                                              <a:dgm id="{3C0EA81D-C7AB-4213-8334-EDCC4D2A8605}"/>
                                            </p:graphicEl>
                                          </p:spTgt>
                                        </p:tgtEl>
                                      </p:cBhvr>
                                    </p:animEffect>
                                  </p:childTnLst>
                                </p:cTn>
                              </p:par>
                              <p:par>
                                <p:cTn id="29" presetID="14" presetClass="entr" presetSubtype="10" fill="hold" grpId="0" nodeType="withEffect">
                                  <p:stCondLst>
                                    <p:cond delay="2000"/>
                                  </p:stCondLst>
                                  <p:childTnLst>
                                    <p:set>
                                      <p:cBhvr>
                                        <p:cTn id="30" dur="1" fill="hold">
                                          <p:stCondLst>
                                            <p:cond delay="0"/>
                                          </p:stCondLst>
                                        </p:cTn>
                                        <p:tgtEl>
                                          <p:spTgt spid="5">
                                            <p:graphicEl>
                                              <a:dgm id="{295ABED3-BD11-4CB3-8362-BACE75218A9A}"/>
                                            </p:graphicEl>
                                          </p:spTgt>
                                        </p:tgtEl>
                                        <p:attrNameLst>
                                          <p:attrName>style.visibility</p:attrName>
                                        </p:attrNameLst>
                                      </p:cBhvr>
                                      <p:to>
                                        <p:strVal val="visible"/>
                                      </p:to>
                                    </p:set>
                                    <p:animEffect transition="in" filter="randombar(horizontal)">
                                      <p:cBhvr>
                                        <p:cTn id="31" dur="2500"/>
                                        <p:tgtEl>
                                          <p:spTgt spid="5">
                                            <p:graphicEl>
                                              <a:dgm id="{295ABED3-BD11-4CB3-8362-BACE75218A9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11CC1D-43CD-4F3D-9C43-B8D364FAC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A091F5-00B9-49AB-46FE-A546C5E64CAD}"/>
              </a:ext>
            </a:extLst>
          </p:cNvPr>
          <p:cNvSpPr>
            <a:spLocks noGrp="1"/>
          </p:cNvSpPr>
          <p:nvPr>
            <p:ph type="title"/>
          </p:nvPr>
        </p:nvSpPr>
        <p:spPr>
          <a:xfrm>
            <a:off x="120073" y="230909"/>
            <a:ext cx="4089629" cy="5788891"/>
          </a:xfrm>
        </p:spPr>
        <p:txBody>
          <a:bodyPr anchor="t">
            <a:normAutofit/>
          </a:bodyPr>
          <a:lstStyle/>
          <a:p>
            <a:r>
              <a:rPr lang="en-US" sz="3600" dirty="0"/>
              <a:t>KURJAK ANTENATAL</a:t>
            </a:r>
            <a:br>
              <a:rPr lang="en-US" sz="3600" dirty="0"/>
            </a:br>
            <a:r>
              <a:rPr lang="en-US" sz="3600" dirty="0"/>
              <a:t>NEURODEVELOPMENTAL TEST (KANET)</a:t>
            </a:r>
            <a:br>
              <a:rPr lang="en-US" sz="1700" dirty="0"/>
            </a:br>
            <a:endParaRPr lang="en-US" sz="1700" dirty="0"/>
          </a:p>
        </p:txBody>
      </p:sp>
      <p:cxnSp>
        <p:nvCxnSpPr>
          <p:cNvPr id="11" name="Straight Connector 10">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209702" y="0"/>
            <a:ext cx="0" cy="685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CFB308EC-EA91-B9F0-781F-27B7404060D6}"/>
              </a:ext>
            </a:extLst>
          </p:cNvPr>
          <p:cNvGraphicFramePr>
            <a:graphicFrameLocks noGrp="1"/>
          </p:cNvGraphicFramePr>
          <p:nvPr>
            <p:ph idx="1"/>
            <p:extLst>
              <p:ext uri="{D42A27DB-BD31-4B8C-83A1-F6EECF244321}">
                <p14:modId xmlns:p14="http://schemas.microsoft.com/office/powerpoint/2010/main" val="1546040138"/>
              </p:ext>
            </p:extLst>
          </p:nvPr>
        </p:nvGraphicFramePr>
        <p:xfrm>
          <a:off x="4981434" y="64655"/>
          <a:ext cx="6372366" cy="61075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0160585"/>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00ABA-32DD-5D14-2AFD-6D304A23936A}"/>
              </a:ext>
            </a:extLst>
          </p:cNvPr>
          <p:cNvSpPr>
            <a:spLocks noGrp="1"/>
          </p:cNvSpPr>
          <p:nvPr>
            <p:ph type="title"/>
          </p:nvPr>
        </p:nvSpPr>
        <p:spPr/>
        <p:txBody>
          <a:bodyPr/>
          <a:lstStyle/>
          <a:p>
            <a:pPr algn="ctr"/>
            <a:r>
              <a:rPr lang="en-US" b="1" dirty="0"/>
              <a:t>KANET SCORE</a:t>
            </a:r>
          </a:p>
        </p:txBody>
      </p:sp>
      <p:graphicFrame>
        <p:nvGraphicFramePr>
          <p:cNvPr id="5" name="Content Placeholder 2">
            <a:extLst>
              <a:ext uri="{FF2B5EF4-FFF2-40B4-BE49-F238E27FC236}">
                <a16:creationId xmlns:a16="http://schemas.microsoft.com/office/drawing/2014/main" id="{D6DE2EE1-6DA2-D0B8-3056-46B62F875383}"/>
              </a:ext>
            </a:extLst>
          </p:cNvPr>
          <p:cNvGraphicFramePr>
            <a:graphicFrameLocks noGrp="1"/>
          </p:cNvGraphicFramePr>
          <p:nvPr>
            <p:ph idx="1"/>
            <p:extLst>
              <p:ext uri="{D42A27DB-BD31-4B8C-83A1-F6EECF244321}">
                <p14:modId xmlns:p14="http://schemas.microsoft.com/office/powerpoint/2010/main" val="85348113"/>
              </p:ext>
            </p:extLst>
          </p:nvPr>
        </p:nvGraphicFramePr>
        <p:xfrm>
          <a:off x="838200" y="1911927"/>
          <a:ext cx="10956636" cy="46274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345851"/>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11CC1D-43CD-4F3D-9C43-B8D364FAC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2D5B88-D714-7F49-CFD2-467E5B4191B3}"/>
              </a:ext>
            </a:extLst>
          </p:cNvPr>
          <p:cNvSpPr>
            <a:spLocks noGrp="1"/>
          </p:cNvSpPr>
          <p:nvPr>
            <p:ph type="title"/>
          </p:nvPr>
        </p:nvSpPr>
        <p:spPr>
          <a:xfrm>
            <a:off x="258618" y="838200"/>
            <a:ext cx="3884615" cy="5181600"/>
          </a:xfrm>
        </p:spPr>
        <p:txBody>
          <a:bodyPr anchor="t">
            <a:normAutofit/>
          </a:bodyPr>
          <a:lstStyle/>
          <a:p>
            <a:r>
              <a:rPr lang="en-US" sz="3600" dirty="0"/>
              <a:t>parameters incorporate</a:t>
            </a:r>
            <a:br>
              <a:rPr lang="en-US" sz="3600" dirty="0"/>
            </a:br>
            <a:r>
              <a:rPr lang="en-US" sz="3600" dirty="0"/>
              <a:t>in the KANET test</a:t>
            </a:r>
            <a:br>
              <a:rPr lang="en-US" sz="3600" dirty="0"/>
            </a:br>
            <a:endParaRPr lang="en-US" sz="3600" dirty="0"/>
          </a:p>
        </p:txBody>
      </p:sp>
      <p:cxnSp>
        <p:nvCxnSpPr>
          <p:cNvPr id="11" name="Straight Connector 10">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209702" y="0"/>
            <a:ext cx="0" cy="685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7BD0BEF9-4C67-E291-5081-B2D91A6154D7}"/>
              </a:ext>
            </a:extLst>
          </p:cNvPr>
          <p:cNvGraphicFramePr>
            <a:graphicFrameLocks noGrp="1"/>
          </p:cNvGraphicFramePr>
          <p:nvPr>
            <p:ph idx="1"/>
            <p:extLst>
              <p:ext uri="{D42A27DB-BD31-4B8C-83A1-F6EECF244321}">
                <p14:modId xmlns:p14="http://schemas.microsoft.com/office/powerpoint/2010/main" val="2068037879"/>
              </p:ext>
            </p:extLst>
          </p:nvPr>
        </p:nvGraphicFramePr>
        <p:xfrm>
          <a:off x="4618182" y="397165"/>
          <a:ext cx="6735618" cy="6317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4100476"/>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DD4E-76BC-FB27-A248-36D87346FE0A}"/>
              </a:ext>
            </a:extLst>
          </p:cNvPr>
          <p:cNvSpPr>
            <a:spLocks noGrp="1"/>
          </p:cNvSpPr>
          <p:nvPr>
            <p:ph type="title"/>
          </p:nvPr>
        </p:nvSpPr>
        <p:spPr/>
        <p:txBody>
          <a:bodyPr/>
          <a:lstStyle/>
          <a:p>
            <a:pPr algn="ctr"/>
            <a:r>
              <a:rPr lang="en-US" dirty="0"/>
              <a:t>KANET SCORE</a:t>
            </a:r>
          </a:p>
        </p:txBody>
      </p:sp>
      <p:graphicFrame>
        <p:nvGraphicFramePr>
          <p:cNvPr id="7" name="Content Placeholder 2">
            <a:extLst>
              <a:ext uri="{FF2B5EF4-FFF2-40B4-BE49-F238E27FC236}">
                <a16:creationId xmlns:a16="http://schemas.microsoft.com/office/drawing/2014/main" id="{13C44EDE-F877-F5F7-60DA-DD58226E62E0}"/>
              </a:ext>
            </a:extLst>
          </p:cNvPr>
          <p:cNvGraphicFramePr>
            <a:graphicFrameLocks noGrp="1"/>
          </p:cNvGraphicFramePr>
          <p:nvPr>
            <p:ph idx="1"/>
            <p:extLst>
              <p:ext uri="{D42A27DB-BD31-4B8C-83A1-F6EECF244321}">
                <p14:modId xmlns:p14="http://schemas.microsoft.com/office/powerpoint/2010/main" val="2460106500"/>
              </p:ext>
            </p:extLst>
          </p:nvPr>
        </p:nvGraphicFramePr>
        <p:xfrm>
          <a:off x="838200" y="2061469"/>
          <a:ext cx="10515600" cy="41148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3625151"/>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29157-20F7-090F-A8E7-6F3B0EF21F05}"/>
              </a:ext>
            </a:extLst>
          </p:cNvPr>
          <p:cNvSpPr>
            <a:spLocks noGrp="1"/>
          </p:cNvSpPr>
          <p:nvPr>
            <p:ph type="title"/>
          </p:nvPr>
        </p:nvSpPr>
        <p:spPr>
          <a:xfrm>
            <a:off x="838200" y="252481"/>
            <a:ext cx="10515600" cy="1116811"/>
          </a:xfrm>
        </p:spPr>
        <p:txBody>
          <a:bodyPr>
            <a:normAutofit/>
          </a:bodyPr>
          <a:lstStyle/>
          <a:p>
            <a:r>
              <a:rPr lang="en-US" dirty="0"/>
              <a:t>Standardization of KANET TEST</a:t>
            </a:r>
          </a:p>
        </p:txBody>
      </p:sp>
      <p:graphicFrame>
        <p:nvGraphicFramePr>
          <p:cNvPr id="5" name="Content Placeholder 2">
            <a:extLst>
              <a:ext uri="{FF2B5EF4-FFF2-40B4-BE49-F238E27FC236}">
                <a16:creationId xmlns:a16="http://schemas.microsoft.com/office/drawing/2014/main" id="{B9838287-A7C1-8A36-4F56-E390774DFE3C}"/>
              </a:ext>
            </a:extLst>
          </p:cNvPr>
          <p:cNvGraphicFramePr>
            <a:graphicFrameLocks noGrp="1"/>
          </p:cNvGraphicFramePr>
          <p:nvPr>
            <p:ph idx="1"/>
            <p:extLst>
              <p:ext uri="{D42A27DB-BD31-4B8C-83A1-F6EECF244321}">
                <p14:modId xmlns:p14="http://schemas.microsoft.com/office/powerpoint/2010/main" val="2014363680"/>
              </p:ext>
            </p:extLst>
          </p:nvPr>
        </p:nvGraphicFramePr>
        <p:xfrm>
          <a:off x="838200" y="1505527"/>
          <a:ext cx="10515600" cy="4670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22746508"/>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16F6F-4641-0B08-9270-CE019A6BF902}"/>
              </a:ext>
            </a:extLst>
          </p:cNvPr>
          <p:cNvSpPr>
            <a:spLocks noGrp="1"/>
          </p:cNvSpPr>
          <p:nvPr>
            <p:ph type="title"/>
          </p:nvPr>
        </p:nvSpPr>
        <p:spPr>
          <a:xfrm>
            <a:off x="1058636" y="272971"/>
            <a:ext cx="10515600" cy="1573223"/>
          </a:xfrm>
        </p:spPr>
        <p:txBody>
          <a:bodyPr>
            <a:normAutofit fontScale="90000"/>
          </a:bodyPr>
          <a:lstStyle/>
          <a:p>
            <a:pPr marL="0" marR="0" lvl="0" indent="0" algn="ctr" defTabSz="914400" rtl="0" eaLnBrk="1" fontAlgn="auto" latinLnBrk="0" hangingPunct="1">
              <a:lnSpc>
                <a:spcPct val="100000"/>
              </a:lnSpc>
              <a:spcBef>
                <a:spcPts val="0"/>
              </a:spcBef>
              <a:spcAft>
                <a:spcPts val="0"/>
              </a:spcAft>
              <a:tabLst/>
              <a:defRPr/>
            </a:pPr>
            <a:r>
              <a:rPr kumimoji="0" lang="ru-RU" sz="3600" b="0" i="0" u="none" strike="noStrike" kern="1200" cap="none" spc="0" normalizeH="0" baseline="0" noProof="0" dirty="0">
                <a:ln>
                  <a:noFill/>
                </a:ln>
                <a:solidFill>
                  <a:srgbClr val="FFFF00"/>
                </a:solidFill>
                <a:effectLst/>
                <a:uLnTx/>
                <a:uFillTx/>
                <a:ea typeface="+mn-ea"/>
                <a:cs typeface="+mn-cs"/>
              </a:rPr>
              <a:t>“АУТИЗАМ И АДХД- ИСТРАЖУВАЊА, ИНОВАЦИИ И НАДМИНУВАЊЕ НА ПРЕДИЗВИЦИТЕ- МЕДИЦИНСКИ И РАЗВОЈНИ ПЕРСПЕКТИВИ”</a:t>
            </a:r>
            <a:br>
              <a:rPr kumimoji="0" lang="en-US" sz="2800" b="0" i="0" u="none" strike="noStrike" kern="1200" cap="none" spc="0" normalizeH="0" baseline="0" noProof="0" dirty="0">
                <a:ln>
                  <a:noFill/>
                </a:ln>
                <a:solidFill>
                  <a:srgbClr val="FF0000"/>
                </a:solidFill>
                <a:effectLst/>
                <a:uLnTx/>
                <a:uFillTx/>
                <a:latin typeface="Goudy Old Style"/>
                <a:ea typeface="+mn-ea"/>
                <a:cs typeface="+mn-cs"/>
              </a:rPr>
            </a:br>
            <a:endParaRPr lang="en-US" dirty="0"/>
          </a:p>
        </p:txBody>
      </p:sp>
      <p:pic>
        <p:nvPicPr>
          <p:cNvPr id="3" name="Picture 2">
            <a:extLst>
              <a:ext uri="{FF2B5EF4-FFF2-40B4-BE49-F238E27FC236}">
                <a16:creationId xmlns:a16="http://schemas.microsoft.com/office/drawing/2014/main" id="{9F89AFBF-0A50-0626-757B-1C5A025F4C2D}"/>
              </a:ext>
            </a:extLst>
          </p:cNvPr>
          <p:cNvPicPr>
            <a:picLocks noChangeAspect="1"/>
          </p:cNvPicPr>
          <p:nvPr/>
        </p:nvPicPr>
        <p:blipFill>
          <a:blip r:embed="rId2"/>
          <a:stretch>
            <a:fillRect/>
          </a:stretch>
        </p:blipFill>
        <p:spPr>
          <a:xfrm>
            <a:off x="757393" y="1846194"/>
            <a:ext cx="1999661" cy="2145978"/>
          </a:xfrm>
          <a:prstGeom prst="rect">
            <a:avLst/>
          </a:prstGeom>
        </p:spPr>
      </p:pic>
      <p:pic>
        <p:nvPicPr>
          <p:cNvPr id="4" name="Picture 3">
            <a:extLst>
              <a:ext uri="{FF2B5EF4-FFF2-40B4-BE49-F238E27FC236}">
                <a16:creationId xmlns:a16="http://schemas.microsoft.com/office/drawing/2014/main" id="{050347F2-8FB6-DD8E-DCEA-AAB0EBF201C6}"/>
              </a:ext>
            </a:extLst>
          </p:cNvPr>
          <p:cNvPicPr>
            <a:picLocks noChangeAspect="1"/>
          </p:cNvPicPr>
          <p:nvPr/>
        </p:nvPicPr>
        <p:blipFill>
          <a:blip r:embed="rId3"/>
          <a:stretch>
            <a:fillRect/>
          </a:stretch>
        </p:blipFill>
        <p:spPr>
          <a:xfrm>
            <a:off x="9697211" y="2028553"/>
            <a:ext cx="2139881" cy="2139881"/>
          </a:xfrm>
          <a:prstGeom prst="rect">
            <a:avLst/>
          </a:prstGeom>
        </p:spPr>
      </p:pic>
      <p:pic>
        <p:nvPicPr>
          <p:cNvPr id="5" name="Picture 4">
            <a:extLst>
              <a:ext uri="{FF2B5EF4-FFF2-40B4-BE49-F238E27FC236}">
                <a16:creationId xmlns:a16="http://schemas.microsoft.com/office/drawing/2014/main" id="{4DE3BBFF-BE62-7D06-C321-DD790569A284}"/>
              </a:ext>
            </a:extLst>
          </p:cNvPr>
          <p:cNvPicPr>
            <a:picLocks noChangeAspect="1"/>
          </p:cNvPicPr>
          <p:nvPr/>
        </p:nvPicPr>
        <p:blipFill>
          <a:blip r:embed="rId4"/>
          <a:stretch>
            <a:fillRect/>
          </a:stretch>
        </p:blipFill>
        <p:spPr>
          <a:xfrm>
            <a:off x="9782297" y="4555317"/>
            <a:ext cx="2145978" cy="2139881"/>
          </a:xfrm>
          <a:prstGeom prst="rect">
            <a:avLst/>
          </a:prstGeom>
        </p:spPr>
      </p:pic>
    </p:spTree>
    <p:extLst>
      <p:ext uri="{BB962C8B-B14F-4D97-AF65-F5344CB8AC3E}">
        <p14:creationId xmlns:p14="http://schemas.microsoft.com/office/powerpoint/2010/main" val="1966953805"/>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11CC1D-43CD-4F3D-9C43-B8D364FAC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54C931-108F-9DDF-596B-85D16E6AD52A}"/>
              </a:ext>
            </a:extLst>
          </p:cNvPr>
          <p:cNvSpPr>
            <a:spLocks noGrp="1"/>
          </p:cNvSpPr>
          <p:nvPr>
            <p:ph type="title"/>
          </p:nvPr>
        </p:nvSpPr>
        <p:spPr>
          <a:xfrm>
            <a:off x="360219" y="838200"/>
            <a:ext cx="3485342" cy="5181600"/>
          </a:xfrm>
        </p:spPr>
        <p:txBody>
          <a:bodyPr anchor="t">
            <a:normAutofit/>
          </a:bodyPr>
          <a:lstStyle/>
          <a:p>
            <a:r>
              <a:rPr lang="en-US" sz="3600" dirty="0"/>
              <a:t>Performing </a:t>
            </a:r>
            <a:r>
              <a:rPr lang="en-US" sz="3600" dirty="0" err="1"/>
              <a:t>kanet</a:t>
            </a:r>
            <a:r>
              <a:rPr lang="en-US" sz="3600" dirty="0"/>
              <a:t> test</a:t>
            </a:r>
          </a:p>
        </p:txBody>
      </p:sp>
      <p:cxnSp>
        <p:nvCxnSpPr>
          <p:cNvPr id="11" name="Straight Connector 10">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209702" y="0"/>
            <a:ext cx="0" cy="685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4E4BE366-4448-79DE-675A-B38417ED8424}"/>
              </a:ext>
            </a:extLst>
          </p:cNvPr>
          <p:cNvGraphicFramePr>
            <a:graphicFrameLocks noGrp="1"/>
          </p:cNvGraphicFramePr>
          <p:nvPr>
            <p:ph idx="1"/>
            <p:extLst>
              <p:ext uri="{D42A27DB-BD31-4B8C-83A1-F6EECF244321}">
                <p14:modId xmlns:p14="http://schemas.microsoft.com/office/powerpoint/2010/main" val="543725460"/>
              </p:ext>
            </p:extLst>
          </p:nvPr>
        </p:nvGraphicFramePr>
        <p:xfrm>
          <a:off x="4981434" y="792051"/>
          <a:ext cx="6372366" cy="5380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5358063"/>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11CC1D-43CD-4F3D-9C43-B8D364FAC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B425F20-8500-F693-33EF-8D6A1B7FD3F3}"/>
              </a:ext>
            </a:extLst>
          </p:cNvPr>
          <p:cNvSpPr>
            <a:spLocks noGrp="1"/>
          </p:cNvSpPr>
          <p:nvPr>
            <p:ph type="title"/>
          </p:nvPr>
        </p:nvSpPr>
        <p:spPr>
          <a:xfrm>
            <a:off x="544951" y="838200"/>
            <a:ext cx="3300610" cy="5181600"/>
          </a:xfrm>
        </p:spPr>
        <p:txBody>
          <a:bodyPr anchor="t">
            <a:normAutofit/>
          </a:bodyPr>
          <a:lstStyle/>
          <a:p>
            <a:r>
              <a:rPr lang="en-US" sz="3600" dirty="0"/>
              <a:t>Performing </a:t>
            </a:r>
            <a:r>
              <a:rPr lang="en-US" sz="3600" dirty="0" err="1"/>
              <a:t>kanet</a:t>
            </a:r>
            <a:r>
              <a:rPr lang="en-US" sz="3600" dirty="0"/>
              <a:t> test</a:t>
            </a:r>
          </a:p>
        </p:txBody>
      </p:sp>
      <p:cxnSp>
        <p:nvCxnSpPr>
          <p:cNvPr id="11" name="Straight Connector 10">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209702" y="0"/>
            <a:ext cx="0" cy="685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021E5619-4DEC-A83C-7B65-AC488DEB64C0}"/>
              </a:ext>
            </a:extLst>
          </p:cNvPr>
          <p:cNvGraphicFramePr>
            <a:graphicFrameLocks noGrp="1"/>
          </p:cNvGraphicFramePr>
          <p:nvPr>
            <p:ph idx="1"/>
            <p:extLst>
              <p:ext uri="{D42A27DB-BD31-4B8C-83A1-F6EECF244321}">
                <p14:modId xmlns:p14="http://schemas.microsoft.com/office/powerpoint/2010/main" val="2243499275"/>
              </p:ext>
            </p:extLst>
          </p:nvPr>
        </p:nvGraphicFramePr>
        <p:xfrm>
          <a:off x="4981434" y="249382"/>
          <a:ext cx="6372366" cy="63638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7268933"/>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11CC1D-43CD-4F3D-9C43-B8D364FAC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E05C56-E94B-0438-8FB7-9ABCD8285506}"/>
              </a:ext>
            </a:extLst>
          </p:cNvPr>
          <p:cNvSpPr>
            <a:spLocks noGrp="1"/>
          </p:cNvSpPr>
          <p:nvPr>
            <p:ph type="title"/>
          </p:nvPr>
        </p:nvSpPr>
        <p:spPr>
          <a:xfrm>
            <a:off x="378693" y="838200"/>
            <a:ext cx="3611416" cy="5181600"/>
          </a:xfrm>
        </p:spPr>
        <p:txBody>
          <a:bodyPr anchor="t">
            <a:normAutofit/>
          </a:bodyPr>
          <a:lstStyle/>
          <a:p>
            <a:r>
              <a:rPr lang="en-US" sz="3600" dirty="0"/>
              <a:t>  8 KANET parameters</a:t>
            </a:r>
            <a:br>
              <a:rPr lang="en-US" sz="3600" dirty="0"/>
            </a:br>
            <a:endParaRPr lang="en-US" sz="3600" dirty="0"/>
          </a:p>
        </p:txBody>
      </p:sp>
      <p:cxnSp>
        <p:nvCxnSpPr>
          <p:cNvPr id="11" name="Straight Connector 10">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209702" y="0"/>
            <a:ext cx="0" cy="685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8E949861-9399-212C-D07E-428663BC074D}"/>
              </a:ext>
            </a:extLst>
          </p:cNvPr>
          <p:cNvGraphicFramePr>
            <a:graphicFrameLocks noGrp="1"/>
          </p:cNvGraphicFramePr>
          <p:nvPr>
            <p:ph idx="1"/>
            <p:extLst>
              <p:ext uri="{D42A27DB-BD31-4B8C-83A1-F6EECF244321}">
                <p14:modId xmlns:p14="http://schemas.microsoft.com/office/powerpoint/2010/main" val="1895753173"/>
              </p:ext>
            </p:extLst>
          </p:nvPr>
        </p:nvGraphicFramePr>
        <p:xfrm>
          <a:off x="4981434" y="792051"/>
          <a:ext cx="6372366" cy="5380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2720790"/>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11CC1D-43CD-4F3D-9C43-B8D364FAC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8B16A6-1804-C233-BD30-B6797FA002D8}"/>
              </a:ext>
            </a:extLst>
          </p:cNvPr>
          <p:cNvSpPr>
            <a:spLocks noGrp="1"/>
          </p:cNvSpPr>
          <p:nvPr>
            <p:ph type="title"/>
          </p:nvPr>
        </p:nvSpPr>
        <p:spPr>
          <a:xfrm>
            <a:off x="746978" y="838200"/>
            <a:ext cx="2285782" cy="5181600"/>
          </a:xfrm>
        </p:spPr>
        <p:txBody>
          <a:bodyPr anchor="t">
            <a:normAutofit/>
          </a:bodyPr>
          <a:lstStyle/>
          <a:p>
            <a:r>
              <a:rPr lang="en-US" sz="2400" dirty="0"/>
              <a:t>conclusion</a:t>
            </a:r>
          </a:p>
        </p:txBody>
      </p:sp>
      <p:cxnSp>
        <p:nvCxnSpPr>
          <p:cNvPr id="11" name="Straight Connector 10">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437972" y="0"/>
            <a:ext cx="0" cy="685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AA511F12-6C06-2A0F-63A4-323A1E51AC0E}"/>
              </a:ext>
            </a:extLst>
          </p:cNvPr>
          <p:cNvGraphicFramePr>
            <a:graphicFrameLocks noGrp="1"/>
          </p:cNvGraphicFramePr>
          <p:nvPr>
            <p:ph idx="1"/>
            <p:extLst>
              <p:ext uri="{D42A27DB-BD31-4B8C-83A1-F6EECF244321}">
                <p14:modId xmlns:p14="http://schemas.microsoft.com/office/powerpoint/2010/main" val="728934711"/>
              </p:ext>
            </p:extLst>
          </p:nvPr>
        </p:nvGraphicFramePr>
        <p:xfrm>
          <a:off x="4210258" y="798844"/>
          <a:ext cx="7143541" cy="5373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1201065"/>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E0055-9EA1-1F8D-AEA8-FB6D40B7FD6F}"/>
              </a:ext>
            </a:extLst>
          </p:cNvPr>
          <p:cNvSpPr>
            <a:spLocks noGrp="1"/>
          </p:cNvSpPr>
          <p:nvPr>
            <p:ph type="title"/>
          </p:nvPr>
        </p:nvSpPr>
        <p:spPr/>
        <p:txBody>
          <a:bodyPr/>
          <a:lstStyle/>
          <a:p>
            <a:pPr algn="ctr"/>
            <a:r>
              <a:rPr lang="en-US" dirty="0" err="1"/>
              <a:t>Kanet</a:t>
            </a:r>
            <a:r>
              <a:rPr lang="en-US" dirty="0"/>
              <a:t> score</a:t>
            </a:r>
          </a:p>
        </p:txBody>
      </p:sp>
      <p:pic>
        <p:nvPicPr>
          <p:cNvPr id="4" name="Content Placeholder 3">
            <a:extLst>
              <a:ext uri="{FF2B5EF4-FFF2-40B4-BE49-F238E27FC236}">
                <a16:creationId xmlns:a16="http://schemas.microsoft.com/office/drawing/2014/main" id="{BC311763-8A18-8F20-B4F9-26C73857D5BB}"/>
              </a:ext>
            </a:extLst>
          </p:cNvPr>
          <p:cNvPicPr>
            <a:picLocks noGrp="1" noChangeAspect="1"/>
          </p:cNvPicPr>
          <p:nvPr>
            <p:ph idx="1"/>
          </p:nvPr>
        </p:nvPicPr>
        <p:blipFill>
          <a:blip r:embed="rId2"/>
          <a:stretch>
            <a:fillRect/>
          </a:stretch>
        </p:blipFill>
        <p:spPr>
          <a:xfrm>
            <a:off x="628073" y="2244436"/>
            <a:ext cx="11120582" cy="3777673"/>
          </a:xfrm>
          <a:prstGeom prst="rect">
            <a:avLst/>
          </a:prstGeom>
        </p:spPr>
      </p:pic>
    </p:spTree>
    <p:extLst>
      <p:ext uri="{BB962C8B-B14F-4D97-AF65-F5344CB8AC3E}">
        <p14:creationId xmlns:p14="http://schemas.microsoft.com/office/powerpoint/2010/main" val="265294700"/>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618C654-F528-42BE-8C76-AFBBAD4ABA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screenshot of a medical report&#10;&#10;Description automatically generated">
            <a:extLst>
              <a:ext uri="{FF2B5EF4-FFF2-40B4-BE49-F238E27FC236}">
                <a16:creationId xmlns:a16="http://schemas.microsoft.com/office/drawing/2014/main" id="{71856BB9-07B3-C36B-7E70-95D7C6010465}"/>
              </a:ext>
            </a:extLst>
          </p:cNvPr>
          <p:cNvPicPr>
            <a:picLocks noChangeAspect="1"/>
          </p:cNvPicPr>
          <p:nvPr/>
        </p:nvPicPr>
        <p:blipFill>
          <a:blip r:embed="rId3"/>
          <a:srcRect t="19961" r="-1" b="6841"/>
          <a:stretch/>
        </p:blipFill>
        <p:spPr>
          <a:xfrm>
            <a:off x="-73891" y="0"/>
            <a:ext cx="12265891" cy="6696363"/>
          </a:xfrm>
          <a:prstGeom prst="rect">
            <a:avLst/>
          </a:prstGeom>
        </p:spPr>
      </p:pic>
    </p:spTree>
    <p:extLst>
      <p:ext uri="{BB962C8B-B14F-4D97-AF65-F5344CB8AC3E}">
        <p14:creationId xmlns:p14="http://schemas.microsoft.com/office/powerpoint/2010/main" val="814904026"/>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7FCD8FB-8121-8744-2D25-5984D9AC147B}"/>
              </a:ext>
            </a:extLst>
          </p:cNvPr>
          <p:cNvPicPr>
            <a:picLocks noChangeAspect="1"/>
          </p:cNvPicPr>
          <p:nvPr/>
        </p:nvPicPr>
        <p:blipFill>
          <a:blip r:embed="rId2"/>
          <a:stretch>
            <a:fillRect/>
          </a:stretch>
        </p:blipFill>
        <p:spPr>
          <a:xfrm>
            <a:off x="757382" y="387927"/>
            <a:ext cx="11028218" cy="6160655"/>
          </a:xfrm>
          <a:prstGeom prst="rect">
            <a:avLst/>
          </a:prstGeom>
        </p:spPr>
      </p:pic>
    </p:spTree>
    <p:extLst>
      <p:ext uri="{BB962C8B-B14F-4D97-AF65-F5344CB8AC3E}">
        <p14:creationId xmlns:p14="http://schemas.microsoft.com/office/powerpoint/2010/main" val="2572854583"/>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24A7CC8F-56A6-423D-B67A-8BA89D3EC9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4" y="5143500"/>
            <a:ext cx="121919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8" name="Rectangle 17">
            <a:extLst>
              <a:ext uri="{FF2B5EF4-FFF2-40B4-BE49-F238E27FC236}">
                <a16:creationId xmlns:a16="http://schemas.microsoft.com/office/drawing/2014/main" id="{7D71A9C7-5A5A-4D76-B4A7-9EE4A490AB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864"/>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58EB97-78E5-A559-7DDD-869D30C48C2D}"/>
              </a:ext>
            </a:extLst>
          </p:cNvPr>
          <p:cNvSpPr>
            <a:spLocks noGrp="1"/>
          </p:cNvSpPr>
          <p:nvPr>
            <p:ph type="title"/>
          </p:nvPr>
        </p:nvSpPr>
        <p:spPr>
          <a:xfrm>
            <a:off x="1251081" y="4587372"/>
            <a:ext cx="9689834" cy="1198359"/>
          </a:xfrm>
        </p:spPr>
        <p:txBody>
          <a:bodyPr vert="horz" lIns="91440" tIns="45720" rIns="91440" bIns="45720" rtlCol="0" anchor="b">
            <a:normAutofit/>
          </a:bodyPr>
          <a:lstStyle/>
          <a:p>
            <a:pPr algn="ctr"/>
            <a:endParaRPr lang="en-US" dirty="0"/>
          </a:p>
        </p:txBody>
      </p:sp>
      <p:pic>
        <p:nvPicPr>
          <p:cNvPr id="5" name="Content Placeholder 4" descr="A close up of a baby&#10;&#10;Description automatically generated">
            <a:extLst>
              <a:ext uri="{FF2B5EF4-FFF2-40B4-BE49-F238E27FC236}">
                <a16:creationId xmlns:a16="http://schemas.microsoft.com/office/drawing/2014/main" id="{29231615-FCB5-A043-BFAB-9033FA48F60E}"/>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22894" r="25376" b="-3"/>
          <a:stretch/>
        </p:blipFill>
        <p:spPr>
          <a:xfrm>
            <a:off x="-4" y="-11366"/>
            <a:ext cx="3049330" cy="4303316"/>
          </a:xfrm>
          <a:prstGeom prst="rect">
            <a:avLst/>
          </a:prstGeom>
        </p:spPr>
      </p:pic>
      <p:pic>
        <p:nvPicPr>
          <p:cNvPr id="11" name="Picture 10" descr="A close up of a rock&#10;&#10;Description automatically generated">
            <a:extLst>
              <a:ext uri="{FF2B5EF4-FFF2-40B4-BE49-F238E27FC236}">
                <a16:creationId xmlns:a16="http://schemas.microsoft.com/office/drawing/2014/main" id="{4DF17141-05AD-92AC-855C-0DDD1575FCE5}"/>
              </a:ext>
            </a:extLst>
          </p:cNvPr>
          <p:cNvPicPr>
            <a:picLocks noChangeAspect="1"/>
          </p:cNvPicPr>
          <p:nvPr/>
        </p:nvPicPr>
        <p:blipFill>
          <a:blip r:embed="rId3">
            <a:extLst>
              <a:ext uri="{28A0092B-C50C-407E-A947-70E740481C1C}">
                <a14:useLocalDpi xmlns:a14="http://schemas.microsoft.com/office/drawing/2010/main" val="0"/>
              </a:ext>
            </a:extLst>
          </a:blip>
          <a:srcRect l="17240" r="28198" b="1"/>
          <a:stretch/>
        </p:blipFill>
        <p:spPr>
          <a:xfrm>
            <a:off x="3046670" y="-11366"/>
            <a:ext cx="3049330" cy="4303316"/>
          </a:xfrm>
          <a:prstGeom prst="rect">
            <a:avLst/>
          </a:prstGeom>
        </p:spPr>
      </p:pic>
      <p:pic>
        <p:nvPicPr>
          <p:cNvPr id="9" name="Picture 8" descr="A close-up of a baby&#10;&#10;Description automatically generated">
            <a:extLst>
              <a:ext uri="{FF2B5EF4-FFF2-40B4-BE49-F238E27FC236}">
                <a16:creationId xmlns:a16="http://schemas.microsoft.com/office/drawing/2014/main" id="{439C68DD-BDC7-E4B1-1EEE-B3A17E0955A9}"/>
              </a:ext>
            </a:extLst>
          </p:cNvPr>
          <p:cNvPicPr>
            <a:picLocks noChangeAspect="1"/>
          </p:cNvPicPr>
          <p:nvPr/>
        </p:nvPicPr>
        <p:blipFill>
          <a:blip r:embed="rId4">
            <a:extLst>
              <a:ext uri="{28A0092B-C50C-407E-A947-70E740481C1C}">
                <a14:useLocalDpi xmlns:a14="http://schemas.microsoft.com/office/drawing/2010/main" val="0"/>
              </a:ext>
            </a:extLst>
          </a:blip>
          <a:srcRect l="27336" r="23592" b="-3"/>
          <a:stretch/>
        </p:blipFill>
        <p:spPr>
          <a:xfrm>
            <a:off x="6093336" y="-11366"/>
            <a:ext cx="3049330" cy="4303316"/>
          </a:xfrm>
          <a:prstGeom prst="rect">
            <a:avLst/>
          </a:prstGeom>
        </p:spPr>
      </p:pic>
      <p:pic>
        <p:nvPicPr>
          <p:cNvPr id="7" name="Picture 6" descr="A close up of a baby&#10;&#10;Description automatically generated">
            <a:extLst>
              <a:ext uri="{FF2B5EF4-FFF2-40B4-BE49-F238E27FC236}">
                <a16:creationId xmlns:a16="http://schemas.microsoft.com/office/drawing/2014/main" id="{880827E3-1551-3F9C-C4FD-8BD1A00DBD10}"/>
              </a:ext>
            </a:extLst>
          </p:cNvPr>
          <p:cNvPicPr>
            <a:picLocks noChangeAspect="1"/>
          </p:cNvPicPr>
          <p:nvPr/>
        </p:nvPicPr>
        <p:blipFill>
          <a:blip r:embed="rId5">
            <a:extLst>
              <a:ext uri="{28A0092B-C50C-407E-A947-70E740481C1C}">
                <a14:useLocalDpi xmlns:a14="http://schemas.microsoft.com/office/drawing/2010/main" val="0"/>
              </a:ext>
            </a:extLst>
          </a:blip>
          <a:srcRect l="21895" r="24253" b="3"/>
          <a:stretch/>
        </p:blipFill>
        <p:spPr>
          <a:xfrm>
            <a:off x="9142670" y="-11366"/>
            <a:ext cx="3049330" cy="4303316"/>
          </a:xfrm>
          <a:prstGeom prst="rect">
            <a:avLst/>
          </a:prstGeom>
        </p:spPr>
      </p:pic>
      <p:cxnSp>
        <p:nvCxnSpPr>
          <p:cNvPr id="20" name="Straight Connector 19">
            <a:extLst>
              <a:ext uri="{FF2B5EF4-FFF2-40B4-BE49-F238E27FC236}">
                <a16:creationId xmlns:a16="http://schemas.microsoft.com/office/drawing/2014/main" id="{AE347B62-986C-40A3-91EC-A55DC10EAA6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4291446"/>
            <a:ext cx="121919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0237191"/>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baby&#10;&#10;Description automatically generated">
            <a:extLst>
              <a:ext uri="{FF2B5EF4-FFF2-40B4-BE49-F238E27FC236}">
                <a16:creationId xmlns:a16="http://schemas.microsoft.com/office/drawing/2014/main" id="{925DC69F-9C1D-7894-03A9-467BBE916F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3462" y="667650"/>
            <a:ext cx="7754432" cy="5744377"/>
          </a:xfrm>
          <a:prstGeom prst="rect">
            <a:avLst/>
          </a:prstGeom>
        </p:spPr>
      </p:pic>
      <p:pic>
        <p:nvPicPr>
          <p:cNvPr id="5" name="Picture 4" descr="A ultrasound image of a baby&#10;&#10;Description automatically generated">
            <a:extLst>
              <a:ext uri="{FF2B5EF4-FFF2-40B4-BE49-F238E27FC236}">
                <a16:creationId xmlns:a16="http://schemas.microsoft.com/office/drawing/2014/main" id="{0FCD0675-552F-34D1-B077-57117A0BD8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563" y="667650"/>
            <a:ext cx="6142361" cy="5772956"/>
          </a:xfrm>
          <a:prstGeom prst="rect">
            <a:avLst/>
          </a:prstGeom>
        </p:spPr>
      </p:pic>
    </p:spTree>
    <p:extLst>
      <p:ext uri="{BB962C8B-B14F-4D97-AF65-F5344CB8AC3E}">
        <p14:creationId xmlns:p14="http://schemas.microsoft.com/office/powerpoint/2010/main" val="2766816572"/>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47EF373-97F2-3AD6-D4B6-570C98CFF338}"/>
              </a:ext>
            </a:extLst>
          </p:cNvPr>
          <p:cNvPicPr>
            <a:picLocks noChangeAspect="1"/>
          </p:cNvPicPr>
          <p:nvPr/>
        </p:nvPicPr>
        <p:blipFill>
          <a:blip r:embed="rId2"/>
          <a:stretch>
            <a:fillRect/>
          </a:stretch>
        </p:blipFill>
        <p:spPr>
          <a:xfrm>
            <a:off x="115503" y="184184"/>
            <a:ext cx="3590223" cy="3617796"/>
          </a:xfrm>
          <a:prstGeom prst="rect">
            <a:avLst/>
          </a:prstGeom>
        </p:spPr>
      </p:pic>
      <p:pic>
        <p:nvPicPr>
          <p:cNvPr id="3" name="Picture 2">
            <a:extLst>
              <a:ext uri="{FF2B5EF4-FFF2-40B4-BE49-F238E27FC236}">
                <a16:creationId xmlns:a16="http://schemas.microsoft.com/office/drawing/2014/main" id="{40D3E373-5D52-F665-30EF-3F3E4F1B7FFA}"/>
              </a:ext>
            </a:extLst>
          </p:cNvPr>
          <p:cNvPicPr>
            <a:picLocks noChangeAspect="1"/>
          </p:cNvPicPr>
          <p:nvPr/>
        </p:nvPicPr>
        <p:blipFill>
          <a:blip r:embed="rId3"/>
          <a:stretch>
            <a:fillRect/>
          </a:stretch>
        </p:blipFill>
        <p:spPr>
          <a:xfrm>
            <a:off x="8486275" y="3429000"/>
            <a:ext cx="3590221" cy="3362325"/>
          </a:xfrm>
          <a:prstGeom prst="rect">
            <a:avLst/>
          </a:prstGeom>
        </p:spPr>
      </p:pic>
    </p:spTree>
    <p:extLst>
      <p:ext uri="{BB962C8B-B14F-4D97-AF65-F5344CB8AC3E}">
        <p14:creationId xmlns:p14="http://schemas.microsoft.com/office/powerpoint/2010/main" val="375759287"/>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750" fill="hold"/>
                                        <p:tgtEl>
                                          <p:spTgt spid="2"/>
                                        </p:tgtEl>
                                        <p:attrNameLst>
                                          <p:attrName>ppt_x</p:attrName>
                                        </p:attrNameLst>
                                      </p:cBhvr>
                                      <p:tavLst>
                                        <p:tav tm="0">
                                          <p:val>
                                            <p:strVal val="1+#ppt_w/2"/>
                                          </p:val>
                                        </p:tav>
                                        <p:tav tm="100000">
                                          <p:val>
                                            <p:strVal val="#ppt_x"/>
                                          </p:val>
                                        </p:tav>
                                      </p:tavLst>
                                    </p:anim>
                                    <p:anim calcmode="lin" valueType="num">
                                      <p:cBhvr additive="base">
                                        <p:cTn id="8" dur="175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19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8311CC1D-43CD-4F3D-9C43-B8D364FAC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9DB80C-825D-923D-6980-938EC9587BB0}"/>
              </a:ext>
            </a:extLst>
          </p:cNvPr>
          <p:cNvSpPr>
            <a:spLocks noGrp="1"/>
          </p:cNvSpPr>
          <p:nvPr>
            <p:ph type="title"/>
          </p:nvPr>
        </p:nvSpPr>
        <p:spPr>
          <a:xfrm>
            <a:off x="746977" y="838200"/>
            <a:ext cx="3098583" cy="5181600"/>
          </a:xfrm>
        </p:spPr>
        <p:txBody>
          <a:bodyPr anchor="t">
            <a:normAutofit/>
          </a:bodyPr>
          <a:lstStyle/>
          <a:p>
            <a:r>
              <a:rPr lang="en-US" sz="3600" dirty="0"/>
              <a:t>Facts about developing human brain</a:t>
            </a:r>
          </a:p>
        </p:txBody>
      </p:sp>
      <p:cxnSp>
        <p:nvCxnSpPr>
          <p:cNvPr id="18" name="Straight Connector 17">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209702" y="0"/>
            <a:ext cx="0" cy="685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9" name="Content Placeholder 2">
            <a:extLst>
              <a:ext uri="{FF2B5EF4-FFF2-40B4-BE49-F238E27FC236}">
                <a16:creationId xmlns:a16="http://schemas.microsoft.com/office/drawing/2014/main" id="{B84E9D39-6CE4-D40C-2973-EE031FA8BFFF}"/>
              </a:ext>
            </a:extLst>
          </p:cNvPr>
          <p:cNvGraphicFramePr>
            <a:graphicFrameLocks noGrp="1"/>
          </p:cNvGraphicFramePr>
          <p:nvPr>
            <p:ph idx="1"/>
            <p:extLst>
              <p:ext uri="{D42A27DB-BD31-4B8C-83A1-F6EECF244321}">
                <p14:modId xmlns:p14="http://schemas.microsoft.com/office/powerpoint/2010/main" val="474657149"/>
              </p:ext>
            </p:extLst>
          </p:nvPr>
        </p:nvGraphicFramePr>
        <p:xfrm>
          <a:off x="4981434" y="792051"/>
          <a:ext cx="6372366" cy="5380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0352904"/>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518037-902F-4158-A488-74F1F967EA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953204-9F11-7FE0-4687-3DA7760F8F85}"/>
              </a:ext>
            </a:extLst>
          </p:cNvPr>
          <p:cNvSpPr>
            <a:spLocks noGrp="1"/>
          </p:cNvSpPr>
          <p:nvPr>
            <p:ph type="title"/>
          </p:nvPr>
        </p:nvSpPr>
        <p:spPr>
          <a:xfrm>
            <a:off x="1124793" y="315534"/>
            <a:ext cx="9937019" cy="717926"/>
          </a:xfrm>
        </p:spPr>
        <p:txBody>
          <a:bodyPr>
            <a:normAutofit/>
          </a:bodyPr>
          <a:lstStyle/>
          <a:p>
            <a:pPr algn="ctr"/>
            <a:r>
              <a:rPr lang="en-US" b="0" i="0" dirty="0">
                <a:effectLst/>
                <a:latin typeface="Times New Roman" panose="02020603050405020304" pitchFamily="18" charset="0"/>
              </a:rPr>
              <a:t>ESSENTIAL STAGES </a:t>
            </a:r>
            <a:endParaRPr lang="en-US" dirty="0"/>
          </a:p>
        </p:txBody>
      </p:sp>
      <p:cxnSp>
        <p:nvCxnSpPr>
          <p:cNvPr id="11" name="Straight Connector 10">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6026" y="1714500"/>
            <a:ext cx="1217597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EB3C46CA-AA1F-FDE5-0BA4-B9C529695412}"/>
              </a:ext>
            </a:extLst>
          </p:cNvPr>
          <p:cNvGraphicFramePr>
            <a:graphicFrameLocks noGrp="1"/>
          </p:cNvGraphicFramePr>
          <p:nvPr>
            <p:ph idx="1"/>
            <p:extLst>
              <p:ext uri="{D42A27DB-BD31-4B8C-83A1-F6EECF244321}">
                <p14:modId xmlns:p14="http://schemas.microsoft.com/office/powerpoint/2010/main" val="1018434383"/>
              </p:ext>
            </p:extLst>
          </p:nvPr>
        </p:nvGraphicFramePr>
        <p:xfrm>
          <a:off x="838200" y="1289962"/>
          <a:ext cx="10515600" cy="5568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72713493"/>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50B5E-BB1B-3BA7-3152-A9BF9915C562}"/>
              </a:ext>
            </a:extLst>
          </p:cNvPr>
          <p:cNvSpPr>
            <a:spLocks noGrp="1"/>
          </p:cNvSpPr>
          <p:nvPr>
            <p:ph type="title"/>
          </p:nvPr>
        </p:nvSpPr>
        <p:spPr>
          <a:xfrm>
            <a:off x="1124793" y="365125"/>
            <a:ext cx="9937019" cy="1083341"/>
          </a:xfrm>
        </p:spPr>
        <p:txBody>
          <a:bodyPr>
            <a:normAutofit fontScale="90000"/>
          </a:bodyPr>
          <a:lstStyle/>
          <a:p>
            <a:pPr algn="ctr"/>
            <a:br>
              <a:rPr lang="en-US" dirty="0"/>
            </a:br>
            <a:br>
              <a:rPr lang="en-US" dirty="0"/>
            </a:br>
            <a:r>
              <a:rPr lang="en-US" dirty="0"/>
              <a:t>Brain development</a:t>
            </a:r>
            <a:br>
              <a:rPr lang="en-US" dirty="0"/>
            </a:br>
            <a:r>
              <a:rPr lang="en-US" sz="4400" dirty="0">
                <a:solidFill>
                  <a:srgbClr val="FF0000"/>
                </a:solidFill>
              </a:rPr>
              <a:t>seven stages: </a:t>
            </a:r>
            <a:r>
              <a:rPr lang="en-US" dirty="0"/>
              <a:t> </a:t>
            </a:r>
          </a:p>
        </p:txBody>
      </p:sp>
      <p:graphicFrame>
        <p:nvGraphicFramePr>
          <p:cNvPr id="5" name="Content Placeholder 2">
            <a:extLst>
              <a:ext uri="{FF2B5EF4-FFF2-40B4-BE49-F238E27FC236}">
                <a16:creationId xmlns:a16="http://schemas.microsoft.com/office/drawing/2014/main" id="{CCC062BF-A02B-7F5E-E539-971C19D59EC2}"/>
              </a:ext>
            </a:extLst>
          </p:cNvPr>
          <p:cNvGraphicFramePr>
            <a:graphicFrameLocks noGrp="1"/>
          </p:cNvGraphicFramePr>
          <p:nvPr>
            <p:ph idx="1"/>
            <p:extLst>
              <p:ext uri="{D42A27DB-BD31-4B8C-83A1-F6EECF244321}">
                <p14:modId xmlns:p14="http://schemas.microsoft.com/office/powerpoint/2010/main" val="4136413557"/>
              </p:ext>
            </p:extLst>
          </p:nvPr>
        </p:nvGraphicFramePr>
        <p:xfrm>
          <a:off x="114516" y="1189822"/>
          <a:ext cx="4765955" cy="5529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5440555"/>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8311CC1D-43CD-4F3D-9C43-B8D364FAC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7DE291-EBBF-58AD-4CE8-DE94F211EAAB}"/>
              </a:ext>
            </a:extLst>
          </p:cNvPr>
          <p:cNvSpPr>
            <a:spLocks noGrp="1"/>
          </p:cNvSpPr>
          <p:nvPr>
            <p:ph type="title"/>
          </p:nvPr>
        </p:nvSpPr>
        <p:spPr>
          <a:xfrm>
            <a:off x="746977" y="838200"/>
            <a:ext cx="3131058" cy="5181600"/>
          </a:xfrm>
        </p:spPr>
        <p:txBody>
          <a:bodyPr anchor="t">
            <a:normAutofit/>
          </a:bodyPr>
          <a:lstStyle/>
          <a:p>
            <a:r>
              <a:rPr lang="en-US" sz="3600"/>
              <a:t>Facts about developing human brain</a:t>
            </a:r>
            <a:endParaRPr lang="en-US" sz="3600" dirty="0"/>
          </a:p>
        </p:txBody>
      </p:sp>
      <p:cxnSp>
        <p:nvCxnSpPr>
          <p:cNvPr id="18" name="Straight Connector 17">
            <a:extLst>
              <a:ext uri="{FF2B5EF4-FFF2-40B4-BE49-F238E27FC236}">
                <a16:creationId xmlns:a16="http://schemas.microsoft.com/office/drawing/2014/main" id="{B200CA7E-42AB-4F9C-8519-0EBCEC0AF2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209702" y="0"/>
            <a:ext cx="0" cy="685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D34EBEBA-084F-1397-5E6F-55BD800EAE01}"/>
              </a:ext>
            </a:extLst>
          </p:cNvPr>
          <p:cNvGraphicFramePr>
            <a:graphicFrameLocks noGrp="1"/>
          </p:cNvGraphicFramePr>
          <p:nvPr>
            <p:ph idx="1"/>
            <p:extLst>
              <p:ext uri="{D42A27DB-BD31-4B8C-83A1-F6EECF244321}">
                <p14:modId xmlns:p14="http://schemas.microsoft.com/office/powerpoint/2010/main" val="2180264623"/>
              </p:ext>
            </p:extLst>
          </p:nvPr>
        </p:nvGraphicFramePr>
        <p:xfrm>
          <a:off x="4585087" y="0"/>
          <a:ext cx="7830786"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69D320F4-2AAE-0B53-E735-A51BAB7CE3A8}"/>
              </a:ext>
            </a:extLst>
          </p:cNvPr>
          <p:cNvPicPr>
            <a:picLocks noChangeAspect="1"/>
          </p:cNvPicPr>
          <p:nvPr/>
        </p:nvPicPr>
        <p:blipFill>
          <a:blip r:embed="rId8"/>
          <a:stretch>
            <a:fillRect/>
          </a:stretch>
        </p:blipFill>
        <p:spPr>
          <a:xfrm>
            <a:off x="223874" y="3646583"/>
            <a:ext cx="3907452" cy="3097117"/>
          </a:xfrm>
          <a:prstGeom prst="rect">
            <a:avLst/>
          </a:prstGeom>
        </p:spPr>
      </p:pic>
    </p:spTree>
    <p:extLst>
      <p:ext uri="{BB962C8B-B14F-4D97-AF65-F5344CB8AC3E}">
        <p14:creationId xmlns:p14="http://schemas.microsoft.com/office/powerpoint/2010/main" val="2687069613"/>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EEEC5-A220-942E-5AA6-A764B027A5BD}"/>
              </a:ext>
            </a:extLst>
          </p:cNvPr>
          <p:cNvSpPr>
            <a:spLocks noGrp="1"/>
          </p:cNvSpPr>
          <p:nvPr>
            <p:ph type="title"/>
          </p:nvPr>
        </p:nvSpPr>
        <p:spPr/>
        <p:txBody>
          <a:bodyPr>
            <a:normAutofit fontScale="90000"/>
          </a:bodyPr>
          <a:lstStyle/>
          <a:p>
            <a:pPr algn="ctr"/>
            <a:r>
              <a:rPr lang="en-US" dirty="0"/>
              <a:t>The third trimester</a:t>
            </a:r>
            <a:br>
              <a:rPr lang="en-US" dirty="0"/>
            </a:br>
            <a:endParaRPr lang="en-US" dirty="0"/>
          </a:p>
        </p:txBody>
      </p:sp>
      <p:graphicFrame>
        <p:nvGraphicFramePr>
          <p:cNvPr id="9" name="Content Placeholder 2">
            <a:extLst>
              <a:ext uri="{FF2B5EF4-FFF2-40B4-BE49-F238E27FC236}">
                <a16:creationId xmlns:a16="http://schemas.microsoft.com/office/drawing/2014/main" id="{46C3172C-C522-389C-8FBF-C998D57C8979}"/>
              </a:ext>
            </a:extLst>
          </p:cNvPr>
          <p:cNvGraphicFramePr>
            <a:graphicFrameLocks noGrp="1"/>
          </p:cNvGraphicFramePr>
          <p:nvPr>
            <p:ph idx="1"/>
            <p:extLst>
              <p:ext uri="{D42A27DB-BD31-4B8C-83A1-F6EECF244321}">
                <p14:modId xmlns:p14="http://schemas.microsoft.com/office/powerpoint/2010/main" val="3434674267"/>
              </p:ext>
            </p:extLst>
          </p:nvPr>
        </p:nvGraphicFramePr>
        <p:xfrm>
          <a:off x="838200" y="1477737"/>
          <a:ext cx="10515600" cy="5241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643840"/>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BA1A1E4-EC7D-681A-0760-A7D1951CD5FC}"/>
              </a:ext>
            </a:extLst>
          </p:cNvPr>
          <p:cNvPicPr>
            <a:picLocks noChangeAspect="1"/>
          </p:cNvPicPr>
          <p:nvPr/>
        </p:nvPicPr>
        <p:blipFill>
          <a:blip r:embed="rId2"/>
          <a:stretch>
            <a:fillRect/>
          </a:stretch>
        </p:blipFill>
        <p:spPr>
          <a:xfrm>
            <a:off x="315686" y="170284"/>
            <a:ext cx="11604171" cy="6517432"/>
          </a:xfrm>
          <a:prstGeom prst="rect">
            <a:avLst/>
          </a:prstGeom>
        </p:spPr>
      </p:pic>
    </p:spTree>
    <p:extLst>
      <p:ext uri="{BB962C8B-B14F-4D97-AF65-F5344CB8AC3E}">
        <p14:creationId xmlns:p14="http://schemas.microsoft.com/office/powerpoint/2010/main" val="2508467666"/>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a:hlinkClick r:id="rId2" action="ppaction://hlinksldjump"/>
            <a:extLst>
              <a:ext uri="{FF2B5EF4-FFF2-40B4-BE49-F238E27FC236}">
                <a16:creationId xmlns:a16="http://schemas.microsoft.com/office/drawing/2014/main" id="{79EAF49F-7582-7421-57FC-1052E3969860}"/>
              </a:ext>
            </a:extLst>
          </p:cNvPr>
          <p:cNvPicPr>
            <a:picLocks noChangeAspect="1"/>
          </p:cNvPicPr>
          <p:nvPr/>
        </p:nvPicPr>
        <p:blipFill>
          <a:blip r:embed="rId3"/>
          <a:stretch>
            <a:fillRect/>
          </a:stretch>
        </p:blipFill>
        <p:spPr>
          <a:xfrm>
            <a:off x="296463" y="182301"/>
            <a:ext cx="11599073" cy="6493397"/>
          </a:xfrm>
          <a:prstGeom prst="rect">
            <a:avLst/>
          </a:prstGeom>
        </p:spPr>
      </p:pic>
      <p:sp>
        <p:nvSpPr>
          <p:cNvPr id="4" name="TextBox 3">
            <a:extLst>
              <a:ext uri="{FF2B5EF4-FFF2-40B4-BE49-F238E27FC236}">
                <a16:creationId xmlns:a16="http://schemas.microsoft.com/office/drawing/2014/main" id="{2091CFBA-7AA4-2E69-76C6-0B4F47FF743B}"/>
              </a:ext>
            </a:extLst>
          </p:cNvPr>
          <p:cNvSpPr txBox="1"/>
          <p:nvPr/>
        </p:nvSpPr>
        <p:spPr>
          <a:xfrm>
            <a:off x="7594827" y="284780"/>
            <a:ext cx="3964592" cy="954107"/>
          </a:xfrm>
          <a:prstGeom prst="rect">
            <a:avLst/>
          </a:prstGeom>
          <a:noFill/>
        </p:spPr>
        <p:txBody>
          <a:bodyPr wrap="square">
            <a:spAutoFit/>
          </a:bodyPr>
          <a:lstStyle/>
          <a:p>
            <a:r>
              <a:rPr lang="en-US" sz="2800" dirty="0">
                <a:solidFill>
                  <a:srgbClr val="FF0000"/>
                </a:solidFill>
              </a:rPr>
              <a:t>antidepressant and anticonvulsant </a:t>
            </a:r>
          </a:p>
        </p:txBody>
      </p:sp>
    </p:spTree>
    <p:extLst>
      <p:ext uri="{BB962C8B-B14F-4D97-AF65-F5344CB8AC3E}">
        <p14:creationId xmlns:p14="http://schemas.microsoft.com/office/powerpoint/2010/main" val="2957980647"/>
      </p:ext>
    </p:extLst>
  </p:cSld>
  <p:clrMapOvr>
    <a:masterClrMapping/>
  </p:clrMapOvr>
  <mc:AlternateContent xmlns:mc="http://schemas.openxmlformats.org/markup-compatibility/2006" xmlns:p14="http://schemas.microsoft.com/office/powerpoint/2010/main">
    <mc:Choice Requires="p14">
      <p:transition spd="slow" p14:dur="17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rchwayVTI">
  <a:themeElements>
    <a:clrScheme name="AnalogousFromLightSeedLeftStep">
      <a:dk1>
        <a:srgbClr val="000000"/>
      </a:dk1>
      <a:lt1>
        <a:srgbClr val="FFFFFF"/>
      </a:lt1>
      <a:dk2>
        <a:srgbClr val="21373A"/>
      </a:dk2>
      <a:lt2>
        <a:srgbClr val="E8E2E2"/>
      </a:lt2>
      <a:accent1>
        <a:srgbClr val="80A9A7"/>
      </a:accent1>
      <a:accent2>
        <a:srgbClr val="75AB91"/>
      </a:accent2>
      <a:accent3>
        <a:srgbClr val="81AC86"/>
      </a:accent3>
      <a:accent4>
        <a:srgbClr val="86AC76"/>
      </a:accent4>
      <a:accent5>
        <a:srgbClr val="9AA57D"/>
      </a:accent5>
      <a:accent6>
        <a:srgbClr val="A9A274"/>
      </a:accent6>
      <a:hlink>
        <a:srgbClr val="AE696D"/>
      </a:hlink>
      <a:folHlink>
        <a:srgbClr val="7F7F7F"/>
      </a:folHlink>
    </a:clrScheme>
    <a:fontScheme name="Archway">
      <a:majorFont>
        <a:latin typeface="Felix Titling"/>
        <a:ea typeface=""/>
        <a:cs typeface=""/>
      </a:majorFont>
      <a:minorFont>
        <a:latin typeface="Goudy Old Styl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chwayVTI" id="{309F1D27-9968-4F93-BA7C-3666A757FD2E}" vid="{76D8E8FD-8787-4E56-A14A-C28BF58ABE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1063</TotalTime>
  <Words>1392</Words>
  <Application>Microsoft Office PowerPoint</Application>
  <PresentationFormat>Widescreen</PresentationFormat>
  <Paragraphs>137</Paragraphs>
  <Slides>29</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Aptos</vt:lpstr>
      <vt:lpstr>Arial</vt:lpstr>
      <vt:lpstr>Calibri</vt:lpstr>
      <vt:lpstr>Felix Titling</vt:lpstr>
      <vt:lpstr>Goudy Old Style</vt:lpstr>
      <vt:lpstr>Times New Roman</vt:lpstr>
      <vt:lpstr>ArchwayVTI</vt:lpstr>
      <vt:lpstr>ultrasound in pregnancy - opportunities and challenges for assessment of neurological development</vt:lpstr>
      <vt:lpstr>“АУТИЗАМ И АДХД- ИСТРАЖУВАЊА, ИНОВАЦИИ И НАДМИНУВАЊЕ НА ПРЕДИЗВИЦИТЕ- МЕДИЦИНСКИ И РАЗВОЈНИ ПЕРСПЕКТИВИ” </vt:lpstr>
      <vt:lpstr>Facts about developing human brain</vt:lpstr>
      <vt:lpstr>ESSENTIAL STAGES </vt:lpstr>
      <vt:lpstr>  Brain development seven stages:  </vt:lpstr>
      <vt:lpstr>Facts about developing human brain</vt:lpstr>
      <vt:lpstr>The third trimester </vt:lpstr>
      <vt:lpstr>PowerPoint Presentation</vt:lpstr>
      <vt:lpstr>PowerPoint Presentation</vt:lpstr>
      <vt:lpstr>FACTs  about ASD</vt:lpstr>
      <vt:lpstr>FACTs  about ASD</vt:lpstr>
      <vt:lpstr>Perinatal risk factors -the most studied ASD risk factors  the most difficult to determine and predict in advance</vt:lpstr>
      <vt:lpstr>ultrasound in pregnancy </vt:lpstr>
      <vt:lpstr>Fetal movement</vt:lpstr>
      <vt:lpstr>KURJAK ANTENATAL NEURODEVELOPMENTAL TEST (KANET) </vt:lpstr>
      <vt:lpstr>KANET SCORE</vt:lpstr>
      <vt:lpstr>parameters incorporate in the KANET test </vt:lpstr>
      <vt:lpstr>KANET SCORE</vt:lpstr>
      <vt:lpstr>Standardization of KANET TEST</vt:lpstr>
      <vt:lpstr>Performing kanet test</vt:lpstr>
      <vt:lpstr>Performing kanet test</vt:lpstr>
      <vt:lpstr>  8 KANET parameters </vt:lpstr>
      <vt:lpstr>conclusion</vt:lpstr>
      <vt:lpstr>Kanet score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Vesna Livrinova</dc:creator>
  <cp:lastModifiedBy>Vesna Livrinova</cp:lastModifiedBy>
  <cp:revision>2</cp:revision>
  <dcterms:created xsi:type="dcterms:W3CDTF">2024-11-03T14:46:40Z</dcterms:created>
  <dcterms:modified xsi:type="dcterms:W3CDTF">2024-11-10T18:14:14Z</dcterms:modified>
</cp:coreProperties>
</file>